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4"/>
  </p:notesMasterIdLst>
  <p:sldIdLst>
    <p:sldId id="1130" r:id="rId2"/>
    <p:sldId id="263" r:id="rId3"/>
    <p:sldId id="1142" r:id="rId4"/>
    <p:sldId id="1132" r:id="rId5"/>
    <p:sldId id="1133" r:id="rId6"/>
    <p:sldId id="1143" r:id="rId7"/>
    <p:sldId id="1134" r:id="rId8"/>
    <p:sldId id="1135" r:id="rId9"/>
    <p:sldId id="1138" r:id="rId10"/>
    <p:sldId id="1144" r:id="rId11"/>
    <p:sldId id="1137" r:id="rId12"/>
    <p:sldId id="1139" r:id="rId13"/>
    <p:sldId id="1145" r:id="rId14"/>
    <p:sldId id="1140" r:id="rId15"/>
    <p:sldId id="1147" r:id="rId16"/>
    <p:sldId id="1152" r:id="rId17"/>
    <p:sldId id="1154" r:id="rId18"/>
    <p:sldId id="1153" r:id="rId19"/>
    <p:sldId id="1151" r:id="rId20"/>
    <p:sldId id="1150" r:id="rId21"/>
    <p:sldId id="1141" r:id="rId22"/>
    <p:sldId id="1146" r:id="rId23"/>
  </p:sldIdLst>
  <p:sldSz cx="12192000" cy="6858000"/>
  <p:notesSz cx="6858000" cy="9144000"/>
  <p:embeddedFontLst>
    <p:embeddedFont>
      <p:font typeface="等线" panose="02010600030101010101" pitchFamily="2" charset="-122"/>
      <p:regular r:id="rId25"/>
      <p:bold r:id="rId26"/>
    </p:embeddedFont>
    <p:embeddedFont>
      <p:font typeface="等线 Light" panose="02010600030101010101" pitchFamily="2" charset="-122"/>
      <p:regular r:id="rId27"/>
    </p:embeddedFont>
    <p:embeddedFont>
      <p:font typeface="俐方體11號" pitchFamily="2" charset="-120"/>
      <p:regular r:id="rId2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5B21"/>
    <a:srgbClr val="FFCBDA"/>
    <a:srgbClr val="FDC7DE"/>
    <a:srgbClr val="FFCCFF"/>
    <a:srgbClr val="FDA97B"/>
    <a:srgbClr val="FFFEE8"/>
    <a:srgbClr val="975932"/>
    <a:srgbClr val="D93D5C"/>
    <a:srgbClr val="BBD053"/>
    <a:srgbClr val="B16D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8" d="100"/>
          <a:sy n="108" d="100"/>
        </p:scale>
        <p:origin x="714" y="108"/>
      </p:cViewPr>
      <p:guideLst/>
    </p:cSldViewPr>
  </p:slideViewPr>
  <p:notesTextViewPr>
    <p:cViewPr>
      <p:scale>
        <a:sx n="1" d="1"/>
        <a:sy n="1" d="1"/>
      </p:scale>
      <p:origin x="0" y="0"/>
    </p:cViewPr>
  </p:notesTextViewPr>
  <p:sorterViewPr>
    <p:cViewPr varScale="1">
      <p:scale>
        <a:sx n="1" d="1"/>
        <a:sy n="1" d="1"/>
      </p:scale>
      <p:origin x="0" y="-535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viewProps" Target="viewProps.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jpeg>
</file>

<file path=ppt/media/image19.png>
</file>

<file path=ppt/media/image2.png>
</file>

<file path=ppt/media/image20.png>
</file>

<file path=ppt/media/image21.jpg>
</file>

<file path=ppt/media/image22.png>
</file>

<file path=ppt/media/image23.jpg>
</file>

<file path=ppt/media/image24.jpg>
</file>

<file path=ppt/media/image25.png>
</file>

<file path=ppt/media/image26.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BBF84D-0330-4443-B52E-77325201A2B3}" type="datetimeFigureOut">
              <a:rPr lang="zh-CN" altLang="en-US" smtClean="0"/>
              <a:t>2023/5/29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7B7DAB-854D-4C16-A994-884FD3F6A355}" type="slidenum">
              <a:rPr lang="zh-CN" altLang="en-US" smtClean="0"/>
              <a:t>‹#›</a:t>
            </a:fld>
            <a:endParaRPr lang="zh-CN" altLang="en-US"/>
          </a:p>
        </p:txBody>
      </p:sp>
    </p:spTree>
    <p:extLst>
      <p:ext uri="{BB962C8B-B14F-4D97-AF65-F5344CB8AC3E}">
        <p14:creationId xmlns:p14="http://schemas.microsoft.com/office/powerpoint/2010/main" val="2483316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07B7DAB-854D-4C16-A994-884FD3F6A355}" type="slidenum">
              <a:rPr lang="zh-CN" altLang="en-US" smtClean="0"/>
              <a:t>1</a:t>
            </a:fld>
            <a:endParaRPr lang="zh-CN" altLang="en-US"/>
          </a:p>
        </p:txBody>
      </p:sp>
    </p:spTree>
    <p:extLst>
      <p:ext uri="{BB962C8B-B14F-4D97-AF65-F5344CB8AC3E}">
        <p14:creationId xmlns:p14="http://schemas.microsoft.com/office/powerpoint/2010/main" val="13841402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10</a:t>
            </a:fld>
            <a:endParaRPr lang="zh-CN" altLang="en-US"/>
          </a:p>
        </p:txBody>
      </p:sp>
    </p:spTree>
    <p:extLst>
      <p:ext uri="{BB962C8B-B14F-4D97-AF65-F5344CB8AC3E}">
        <p14:creationId xmlns:p14="http://schemas.microsoft.com/office/powerpoint/2010/main" val="33062512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11</a:t>
            </a:fld>
            <a:endParaRPr lang="zh-CN" altLang="en-US"/>
          </a:p>
        </p:txBody>
      </p:sp>
    </p:spTree>
    <p:extLst>
      <p:ext uri="{BB962C8B-B14F-4D97-AF65-F5344CB8AC3E}">
        <p14:creationId xmlns:p14="http://schemas.microsoft.com/office/powerpoint/2010/main" val="796756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12</a:t>
            </a:fld>
            <a:endParaRPr lang="zh-CN" altLang="en-US"/>
          </a:p>
        </p:txBody>
      </p:sp>
    </p:spTree>
    <p:extLst>
      <p:ext uri="{BB962C8B-B14F-4D97-AF65-F5344CB8AC3E}">
        <p14:creationId xmlns:p14="http://schemas.microsoft.com/office/powerpoint/2010/main" val="635572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13</a:t>
            </a:fld>
            <a:endParaRPr lang="zh-CN" altLang="en-US"/>
          </a:p>
        </p:txBody>
      </p:sp>
    </p:spTree>
    <p:extLst>
      <p:ext uri="{BB962C8B-B14F-4D97-AF65-F5344CB8AC3E}">
        <p14:creationId xmlns:p14="http://schemas.microsoft.com/office/powerpoint/2010/main" val="40326483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14</a:t>
            </a:fld>
            <a:endParaRPr lang="zh-CN" altLang="en-US"/>
          </a:p>
        </p:txBody>
      </p:sp>
    </p:spTree>
    <p:extLst>
      <p:ext uri="{BB962C8B-B14F-4D97-AF65-F5344CB8AC3E}">
        <p14:creationId xmlns:p14="http://schemas.microsoft.com/office/powerpoint/2010/main" val="18649282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15</a:t>
            </a:fld>
            <a:endParaRPr lang="zh-CN" altLang="en-US"/>
          </a:p>
        </p:txBody>
      </p:sp>
    </p:spTree>
    <p:extLst>
      <p:ext uri="{BB962C8B-B14F-4D97-AF65-F5344CB8AC3E}">
        <p14:creationId xmlns:p14="http://schemas.microsoft.com/office/powerpoint/2010/main" val="22221805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16</a:t>
            </a:fld>
            <a:endParaRPr lang="zh-CN" altLang="en-US"/>
          </a:p>
        </p:txBody>
      </p:sp>
    </p:spTree>
    <p:extLst>
      <p:ext uri="{BB962C8B-B14F-4D97-AF65-F5344CB8AC3E}">
        <p14:creationId xmlns:p14="http://schemas.microsoft.com/office/powerpoint/2010/main" val="20319417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17</a:t>
            </a:fld>
            <a:endParaRPr lang="zh-CN" altLang="en-US"/>
          </a:p>
        </p:txBody>
      </p:sp>
    </p:spTree>
    <p:extLst>
      <p:ext uri="{BB962C8B-B14F-4D97-AF65-F5344CB8AC3E}">
        <p14:creationId xmlns:p14="http://schemas.microsoft.com/office/powerpoint/2010/main" val="35315794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18</a:t>
            </a:fld>
            <a:endParaRPr lang="zh-CN" altLang="en-US"/>
          </a:p>
        </p:txBody>
      </p:sp>
    </p:spTree>
    <p:extLst>
      <p:ext uri="{BB962C8B-B14F-4D97-AF65-F5344CB8AC3E}">
        <p14:creationId xmlns:p14="http://schemas.microsoft.com/office/powerpoint/2010/main" val="10930327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19</a:t>
            </a:fld>
            <a:endParaRPr lang="zh-CN" altLang="en-US"/>
          </a:p>
        </p:txBody>
      </p:sp>
    </p:spTree>
    <p:extLst>
      <p:ext uri="{BB962C8B-B14F-4D97-AF65-F5344CB8AC3E}">
        <p14:creationId xmlns:p14="http://schemas.microsoft.com/office/powerpoint/2010/main" val="1474740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2</a:t>
            </a:fld>
            <a:endParaRPr lang="zh-CN" altLang="en-US"/>
          </a:p>
        </p:txBody>
      </p:sp>
    </p:spTree>
    <p:extLst>
      <p:ext uri="{BB962C8B-B14F-4D97-AF65-F5344CB8AC3E}">
        <p14:creationId xmlns:p14="http://schemas.microsoft.com/office/powerpoint/2010/main" val="36680288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20</a:t>
            </a:fld>
            <a:endParaRPr lang="zh-CN" altLang="en-US"/>
          </a:p>
        </p:txBody>
      </p:sp>
    </p:spTree>
    <p:extLst>
      <p:ext uri="{BB962C8B-B14F-4D97-AF65-F5344CB8AC3E}">
        <p14:creationId xmlns:p14="http://schemas.microsoft.com/office/powerpoint/2010/main" val="17904987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21</a:t>
            </a:fld>
            <a:endParaRPr lang="zh-CN" altLang="en-US"/>
          </a:p>
        </p:txBody>
      </p:sp>
    </p:spTree>
    <p:extLst>
      <p:ext uri="{BB962C8B-B14F-4D97-AF65-F5344CB8AC3E}">
        <p14:creationId xmlns:p14="http://schemas.microsoft.com/office/powerpoint/2010/main" val="17218835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22</a:t>
            </a:fld>
            <a:endParaRPr lang="zh-CN" altLang="en-US"/>
          </a:p>
        </p:txBody>
      </p:sp>
    </p:spTree>
    <p:extLst>
      <p:ext uri="{BB962C8B-B14F-4D97-AF65-F5344CB8AC3E}">
        <p14:creationId xmlns:p14="http://schemas.microsoft.com/office/powerpoint/2010/main" val="2806016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3</a:t>
            </a:fld>
            <a:endParaRPr lang="zh-CN" altLang="en-US"/>
          </a:p>
        </p:txBody>
      </p:sp>
    </p:spTree>
    <p:extLst>
      <p:ext uri="{BB962C8B-B14F-4D97-AF65-F5344CB8AC3E}">
        <p14:creationId xmlns:p14="http://schemas.microsoft.com/office/powerpoint/2010/main" val="2442644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4</a:t>
            </a:fld>
            <a:endParaRPr lang="zh-CN" altLang="en-US"/>
          </a:p>
        </p:txBody>
      </p:sp>
    </p:spTree>
    <p:extLst>
      <p:ext uri="{BB962C8B-B14F-4D97-AF65-F5344CB8AC3E}">
        <p14:creationId xmlns:p14="http://schemas.microsoft.com/office/powerpoint/2010/main" val="35151636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5</a:t>
            </a:fld>
            <a:endParaRPr lang="zh-CN" altLang="en-US"/>
          </a:p>
        </p:txBody>
      </p:sp>
    </p:spTree>
    <p:extLst>
      <p:ext uri="{BB962C8B-B14F-4D97-AF65-F5344CB8AC3E}">
        <p14:creationId xmlns:p14="http://schemas.microsoft.com/office/powerpoint/2010/main" val="2849584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6</a:t>
            </a:fld>
            <a:endParaRPr lang="zh-CN" altLang="en-US"/>
          </a:p>
        </p:txBody>
      </p:sp>
    </p:spTree>
    <p:extLst>
      <p:ext uri="{BB962C8B-B14F-4D97-AF65-F5344CB8AC3E}">
        <p14:creationId xmlns:p14="http://schemas.microsoft.com/office/powerpoint/2010/main" val="2973539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7</a:t>
            </a:fld>
            <a:endParaRPr lang="zh-CN" altLang="en-US"/>
          </a:p>
        </p:txBody>
      </p:sp>
    </p:spTree>
    <p:extLst>
      <p:ext uri="{BB962C8B-B14F-4D97-AF65-F5344CB8AC3E}">
        <p14:creationId xmlns:p14="http://schemas.microsoft.com/office/powerpoint/2010/main" val="8053083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8</a:t>
            </a:fld>
            <a:endParaRPr lang="zh-CN" altLang="en-US"/>
          </a:p>
        </p:txBody>
      </p:sp>
    </p:spTree>
    <p:extLst>
      <p:ext uri="{BB962C8B-B14F-4D97-AF65-F5344CB8AC3E}">
        <p14:creationId xmlns:p14="http://schemas.microsoft.com/office/powerpoint/2010/main" val="11009700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07B7DAB-854D-4C16-A994-884FD3F6A355}" type="slidenum">
              <a:rPr lang="zh-CN" altLang="en-US" smtClean="0"/>
              <a:t>9</a:t>
            </a:fld>
            <a:endParaRPr lang="zh-CN" altLang="en-US"/>
          </a:p>
        </p:txBody>
      </p:sp>
    </p:spTree>
    <p:extLst>
      <p:ext uri="{BB962C8B-B14F-4D97-AF65-F5344CB8AC3E}">
        <p14:creationId xmlns:p14="http://schemas.microsoft.com/office/powerpoint/2010/main" val="1278188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AF1205-7EA0-0AFA-AFF0-3543A7D6707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F1D190A-F6FA-246C-F942-13EC38D8A8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F74E30F-5236-3B61-DEDF-C20E56388139}"/>
              </a:ext>
            </a:extLst>
          </p:cNvPr>
          <p:cNvSpPr>
            <a:spLocks noGrp="1"/>
          </p:cNvSpPr>
          <p:nvPr>
            <p:ph type="dt" sz="half" idx="10"/>
          </p:nvPr>
        </p:nvSpPr>
        <p:spPr/>
        <p:txBody>
          <a:bodyPr/>
          <a:lstStyle/>
          <a:p>
            <a:fld id="{4CCA7647-35AE-458A-9732-FF67313B287F}" type="datetimeFigureOut">
              <a:rPr lang="zh-CN" altLang="en-US" smtClean="0"/>
              <a:t>2023/5/29</a:t>
            </a:fld>
            <a:endParaRPr lang="zh-CN" altLang="en-US"/>
          </a:p>
        </p:txBody>
      </p:sp>
      <p:sp>
        <p:nvSpPr>
          <p:cNvPr id="5" name="页脚占位符 4">
            <a:extLst>
              <a:ext uri="{FF2B5EF4-FFF2-40B4-BE49-F238E27FC236}">
                <a16:creationId xmlns:a16="http://schemas.microsoft.com/office/drawing/2014/main" id="{54A65FD8-0A89-0B6A-36D6-FA1CDED5C2A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50C65CD-9011-44F6-9007-DA437769D773}"/>
              </a:ext>
            </a:extLst>
          </p:cNvPr>
          <p:cNvSpPr>
            <a:spLocks noGrp="1"/>
          </p:cNvSpPr>
          <p:nvPr>
            <p:ph type="sldNum" sz="quarter" idx="12"/>
          </p:nvPr>
        </p:nvSpPr>
        <p:spPr/>
        <p:txBody>
          <a:bodyPr/>
          <a:lstStyle/>
          <a:p>
            <a:fld id="{016A3176-0A61-4C06-B33C-4D0B88F96E48}" type="slidenum">
              <a:rPr lang="zh-CN" altLang="en-US" smtClean="0"/>
              <a:t>‹#›</a:t>
            </a:fld>
            <a:endParaRPr lang="zh-CN" altLang="en-US"/>
          </a:p>
        </p:txBody>
      </p:sp>
    </p:spTree>
    <p:extLst>
      <p:ext uri="{BB962C8B-B14F-4D97-AF65-F5344CB8AC3E}">
        <p14:creationId xmlns:p14="http://schemas.microsoft.com/office/powerpoint/2010/main" val="3908368798"/>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BDF5158-DCF7-EC24-BEDE-3408069914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587B886-B93C-6AE3-3510-694FC53E37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00CC80D-7F4C-EAB7-276B-84DCCC6372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CA7647-35AE-458A-9732-FF67313B287F}" type="datetimeFigureOut">
              <a:rPr lang="zh-CN" altLang="en-US" smtClean="0"/>
              <a:t>2023/5/29</a:t>
            </a:fld>
            <a:endParaRPr lang="zh-CN" altLang="en-US"/>
          </a:p>
        </p:txBody>
      </p:sp>
      <p:sp>
        <p:nvSpPr>
          <p:cNvPr id="5" name="页脚占位符 4">
            <a:extLst>
              <a:ext uri="{FF2B5EF4-FFF2-40B4-BE49-F238E27FC236}">
                <a16:creationId xmlns:a16="http://schemas.microsoft.com/office/drawing/2014/main" id="{14462D40-4263-436A-D289-B9D31F3A91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557206F-85F7-E1AE-7B0D-7422448E01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6A3176-0A61-4C06-B33C-4D0B88F96E48}" type="slidenum">
              <a:rPr lang="zh-CN" altLang="en-US" smtClean="0"/>
              <a:t>‹#›</a:t>
            </a:fld>
            <a:endParaRPr lang="zh-CN" altLang="en-US"/>
          </a:p>
        </p:txBody>
      </p:sp>
    </p:spTree>
    <p:extLst>
      <p:ext uri="{BB962C8B-B14F-4D97-AF65-F5344CB8AC3E}">
        <p14:creationId xmlns:p14="http://schemas.microsoft.com/office/powerpoint/2010/main" val="3070998945"/>
      </p:ext>
    </p:extLst>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png"/><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10.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6.png"/><Relationship Id="rId7"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12.png"/><Relationship Id="rId4" Type="http://schemas.microsoft.com/office/2007/relationships/hdphoto" Target="../media/hdphoto1.wdp"/><Relationship Id="rId9" Type="http://schemas.openxmlformats.org/officeDocument/2006/relationships/image" Target="../media/image5.svg"/></Relationships>
</file>

<file path=ppt/slides/_rels/slide1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6.png"/><Relationship Id="rId7" Type="http://schemas.microsoft.com/office/2007/relationships/hdphoto" Target="../media/hdphoto2.wdp"/><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9.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6.png"/><Relationship Id="rId7" Type="http://schemas.microsoft.com/office/2007/relationships/hdphoto" Target="../media/hdphoto2.wdp"/><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9.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6.png"/><Relationship Id="rId7"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12.png"/><Relationship Id="rId4" Type="http://schemas.microsoft.com/office/2007/relationships/hdphoto" Target="../media/hdphoto1.wdp"/><Relationship Id="rId9" Type="http://schemas.openxmlformats.org/officeDocument/2006/relationships/image" Target="../media/image5.sv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5.png"/><Relationship Id="rId5" Type="http://schemas.microsoft.com/office/2007/relationships/hdphoto" Target="../media/hdphoto2.wdp"/><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6.png"/><Relationship Id="rId7"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12.png"/><Relationship Id="rId4" Type="http://schemas.microsoft.com/office/2007/relationships/hdphoto" Target="../media/hdphoto1.wdp"/><Relationship Id="rId9" Type="http://schemas.openxmlformats.org/officeDocument/2006/relationships/image" Target="../media/image5.svg"/></Relationships>
</file>

<file path=ppt/slides/_rels/slide16.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5.svg"/><Relationship Id="rId5" Type="http://schemas.openxmlformats.org/officeDocument/2006/relationships/image" Target="../media/image2.png"/><Relationship Id="rId10" Type="http://schemas.openxmlformats.org/officeDocument/2006/relationships/image" Target="../media/image4.png"/><Relationship Id="rId4" Type="http://schemas.microsoft.com/office/2007/relationships/hdphoto" Target="../media/hdphoto1.wdp"/><Relationship Id="rId9" Type="http://schemas.openxmlformats.org/officeDocument/2006/relationships/image" Target="../media/image23.jpg"/></Relationships>
</file>

<file path=ppt/slides/_rels/slide1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6.png"/><Relationship Id="rId7" Type="http://schemas.openxmlformats.org/officeDocument/2006/relationships/image" Target="../media/image22.png"/><Relationship Id="rId12" Type="http://schemas.openxmlformats.org/officeDocument/2006/relationships/image" Target="../media/image5.sv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4.png"/><Relationship Id="rId5" Type="http://schemas.openxmlformats.org/officeDocument/2006/relationships/image" Target="../media/image2.png"/><Relationship Id="rId10"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19.png"/></Relationships>
</file>

<file path=ppt/slides/_rels/slide1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24.jp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5.svg"/><Relationship Id="rId5" Type="http://schemas.openxmlformats.org/officeDocument/2006/relationships/image" Target="../media/image2.png"/><Relationship Id="rId10" Type="http://schemas.openxmlformats.org/officeDocument/2006/relationships/image" Target="../media/image4.png"/><Relationship Id="rId4" Type="http://schemas.microsoft.com/office/2007/relationships/hdphoto" Target="../media/hdphoto1.wdp"/><Relationship Id="rId9" Type="http://schemas.microsoft.com/office/2007/relationships/hdphoto" Target="../media/hdphoto3.wdp"/></Relationships>
</file>

<file path=ppt/slides/_rels/slide19.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5.svg"/><Relationship Id="rId5" Type="http://schemas.openxmlformats.org/officeDocument/2006/relationships/image" Target="../media/image2.png"/><Relationship Id="rId10" Type="http://schemas.openxmlformats.org/officeDocument/2006/relationships/image" Target="../media/image4.png"/><Relationship Id="rId4" Type="http://schemas.microsoft.com/office/2007/relationships/hdphoto" Target="../media/hdphoto1.wdp"/><Relationship Id="rId9" Type="http://schemas.openxmlformats.org/officeDocument/2006/relationships/image" Target="../media/image18.jpeg"/></Relationships>
</file>

<file path=ppt/slides/_rels/slide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11.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12.png"/><Relationship Id="rId10" Type="http://schemas.openxmlformats.org/officeDocument/2006/relationships/image" Target="../media/image9.png"/><Relationship Id="rId4" Type="http://schemas.microsoft.com/office/2007/relationships/hdphoto" Target="../media/hdphoto1.wdp"/><Relationship Id="rId9" Type="http://schemas.openxmlformats.org/officeDocument/2006/relationships/image" Target="../media/image15.png"/></Relationships>
</file>

<file path=ppt/slides/_rels/slide20.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6.png"/><Relationship Id="rId7" Type="http://schemas.openxmlformats.org/officeDocument/2006/relationships/image" Target="../media/image19.png"/><Relationship Id="rId12" Type="http://schemas.openxmlformats.org/officeDocument/2006/relationships/image" Target="../media/image5.sv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4.png"/><Relationship Id="rId5" Type="http://schemas.openxmlformats.org/officeDocument/2006/relationships/image" Target="../media/image2.png"/><Relationship Id="rId10" Type="http://schemas.openxmlformats.org/officeDocument/2006/relationships/image" Target="../media/image9.png"/><Relationship Id="rId4" Type="http://schemas.microsoft.com/office/2007/relationships/hdphoto" Target="../media/hdphoto1.wdp"/><Relationship Id="rId9" Type="http://schemas.openxmlformats.org/officeDocument/2006/relationships/image" Target="../media/image21.jpg"/></Relationships>
</file>

<file path=ppt/slides/_rels/slide2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6.png"/><Relationship Id="rId7"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12.png"/><Relationship Id="rId4" Type="http://schemas.microsoft.com/office/2007/relationships/hdphoto" Target="../media/hdphoto1.wdp"/><Relationship Id="rId9" Type="http://schemas.openxmlformats.org/officeDocument/2006/relationships/image" Target="../media/image5.svg"/></Relationships>
</file>

<file path=ppt/slides/_rels/slide2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6.png"/><Relationship Id="rId7"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12.png"/><Relationship Id="rId4" Type="http://schemas.microsoft.com/office/2007/relationships/hdphoto" Target="../media/hdphoto1.wdp"/><Relationship Id="rId9" Type="http://schemas.openxmlformats.org/officeDocument/2006/relationships/image" Target="../media/image5.sv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6.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12.png"/><Relationship Id="rId4" Type="http://schemas.microsoft.com/office/2007/relationships/hdphoto" Target="../media/hdphoto1.wdp"/><Relationship Id="rId9" Type="http://schemas.openxmlformats.org/officeDocument/2006/relationships/image" Target="../media/image5.svg"/></Relationships>
</file>

<file path=ppt/slides/_rels/slide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7.png"/><Relationship Id="rId7" Type="http://schemas.openxmlformats.org/officeDocument/2006/relationships/image" Target="../media/image2.png"/><Relationship Id="rId12" Type="http://schemas.openxmlformats.org/officeDocument/2006/relationships/image" Target="../media/image21.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10.png"/><Relationship Id="rId5" Type="http://schemas.openxmlformats.org/officeDocument/2006/relationships/image" Target="../media/image18.jpeg"/><Relationship Id="rId10" Type="http://schemas.openxmlformats.org/officeDocument/2006/relationships/image" Target="../media/image20.png"/><Relationship Id="rId4" Type="http://schemas.microsoft.com/office/2007/relationships/hdphoto" Target="../media/hdphoto1.wdp"/><Relationship Id="rId9" Type="http://schemas.microsoft.com/office/2007/relationships/hdphoto" Target="../media/hdphoto3.wdp"/></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7.png"/><Relationship Id="rId7"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2.png"/><Relationship Id="rId10" Type="http://schemas.openxmlformats.org/officeDocument/2006/relationships/image" Target="../media/image24.jpg"/><Relationship Id="rId4" Type="http://schemas.microsoft.com/office/2007/relationships/hdphoto" Target="../media/hdphoto1.wdp"/><Relationship Id="rId9" Type="http://schemas.openxmlformats.org/officeDocument/2006/relationships/image" Target="../media/image23.jp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6.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12.png"/><Relationship Id="rId4" Type="http://schemas.microsoft.com/office/2007/relationships/hdphoto" Target="../media/hdphoto1.wdp"/><Relationship Id="rId9" Type="http://schemas.openxmlformats.org/officeDocument/2006/relationships/image" Target="../media/image5.svg"/></Relationships>
</file>

<file path=ppt/slides/_rels/slide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6.png"/><Relationship Id="rId7" Type="http://schemas.microsoft.com/office/2007/relationships/hdphoto" Target="../media/hdphoto2.wdp"/><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9.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6.png"/><Relationship Id="rId7" Type="http://schemas.microsoft.com/office/2007/relationships/hdphoto" Target="../media/hdphoto2.wdp"/><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9.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6.png"/><Relationship Id="rId7" Type="http://schemas.microsoft.com/office/2007/relationships/hdphoto" Target="../media/hdphoto2.wdp"/><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9.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7640E25A-BDC4-4DCF-9FEE-DFB65FF4D172}"/>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20000"/>
                    </a14:imgEffect>
                  </a14:imgLayer>
                </a14:imgProps>
              </a:ext>
            </a:extLst>
          </a:blip>
          <a:srcRect l="15468" t="16840" r="20934" b="27373"/>
          <a:stretch/>
        </p:blipFill>
        <p:spPr>
          <a:xfrm>
            <a:off x="-1" y="-1"/>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圖片 3">
            <a:extLst>
              <a:ext uri="{FF2B5EF4-FFF2-40B4-BE49-F238E27FC236}">
                <a16:creationId xmlns:a16="http://schemas.microsoft.com/office/drawing/2014/main" id="{0CDCF80D-EFBE-4FE0-81AB-BE3DCD4C72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30510" y="-1400195"/>
            <a:ext cx="8258195" cy="8258195"/>
          </a:xfrm>
          <a:prstGeom prst="rect">
            <a:avLst/>
          </a:prstGeom>
          <a:effectLst>
            <a:outerShdw blurRad="50800" dist="38100" dir="2700000" algn="tl" rotWithShape="0">
              <a:prstClr val="black">
                <a:alpha val="40000"/>
              </a:prstClr>
            </a:outerShdw>
          </a:effectLst>
        </p:spPr>
      </p:pic>
      <p:pic>
        <p:nvPicPr>
          <p:cNvPr id="39" name="图片 38">
            <a:extLst>
              <a:ext uri="{FF2B5EF4-FFF2-40B4-BE49-F238E27FC236}">
                <a16:creationId xmlns:a16="http://schemas.microsoft.com/office/drawing/2014/main" id="{C3D34BDB-EF07-FEF5-3A6C-36D1724EAC2B}"/>
              </a:ext>
            </a:extLst>
          </p:cNvPr>
          <p:cNvPicPr>
            <a:picLocks noChangeAspect="1"/>
          </p:cNvPicPr>
          <p:nvPr/>
        </p:nvPicPr>
        <p:blipFill>
          <a:blip r:embed="rId6" cstate="screen">
            <a:extLst>
              <a:ext uri="{28A0092B-C50C-407E-A947-70E740481C1C}">
                <a14:useLocalDpi xmlns:a14="http://schemas.microsoft.com/office/drawing/2010/main"/>
              </a:ext>
            </a:extLst>
          </a:blip>
          <a:srcRect r="50000"/>
          <a:stretch>
            <a:fillRect/>
          </a:stretch>
        </p:blipFill>
        <p:spPr>
          <a:xfrm>
            <a:off x="10641714" y="4557410"/>
            <a:ext cx="1601290" cy="1634286"/>
          </a:xfrm>
          <a:custGeom>
            <a:avLst/>
            <a:gdLst>
              <a:gd name="connsiteX0" fmla="*/ 0 w 1601290"/>
              <a:gd name="connsiteY0" fmla="*/ 0 h 1634286"/>
              <a:gd name="connsiteX1" fmla="*/ 1601290 w 1601290"/>
              <a:gd name="connsiteY1" fmla="*/ 0 h 1634286"/>
              <a:gd name="connsiteX2" fmla="*/ 1601290 w 1601290"/>
              <a:gd name="connsiteY2" fmla="*/ 1634286 h 1634286"/>
              <a:gd name="connsiteX3" fmla="*/ 0 w 1601290"/>
              <a:gd name="connsiteY3" fmla="*/ 1634286 h 1634286"/>
            </a:gdLst>
            <a:ahLst/>
            <a:cxnLst>
              <a:cxn ang="0">
                <a:pos x="connsiteX0" y="connsiteY0"/>
              </a:cxn>
              <a:cxn ang="0">
                <a:pos x="connsiteX1" y="connsiteY1"/>
              </a:cxn>
              <a:cxn ang="0">
                <a:pos x="connsiteX2" y="connsiteY2"/>
              </a:cxn>
              <a:cxn ang="0">
                <a:pos x="connsiteX3" y="connsiteY3"/>
              </a:cxn>
            </a:cxnLst>
            <a:rect l="l" t="t" r="r" b="b"/>
            <a:pathLst>
              <a:path w="1601290" h="1634286">
                <a:moveTo>
                  <a:pt x="0" y="0"/>
                </a:moveTo>
                <a:lnTo>
                  <a:pt x="1601290" y="0"/>
                </a:lnTo>
                <a:lnTo>
                  <a:pt x="1601290" y="1634286"/>
                </a:lnTo>
                <a:lnTo>
                  <a:pt x="0" y="1634286"/>
                </a:lnTo>
                <a:close/>
              </a:path>
            </a:pathLst>
          </a:custGeom>
          <a:effectLst>
            <a:outerShdw blurRad="50800" dist="38100" dir="2700000" algn="tl" rotWithShape="0">
              <a:prstClr val="black">
                <a:alpha val="40000"/>
              </a:prstClr>
            </a:outerShdw>
          </a:effectLst>
        </p:spPr>
      </p:pic>
      <p:pic>
        <p:nvPicPr>
          <p:cNvPr id="180" name="图片 179">
            <a:extLst>
              <a:ext uri="{FF2B5EF4-FFF2-40B4-BE49-F238E27FC236}">
                <a16:creationId xmlns:a16="http://schemas.microsoft.com/office/drawing/2014/main" id="{887874DA-821F-2C54-DCB3-B3B0034F490E}"/>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2651170" y="807601"/>
            <a:ext cx="1600882" cy="816935"/>
          </a:xfrm>
          <a:prstGeom prst="rect">
            <a:avLst/>
          </a:prstGeom>
          <a:effectLst>
            <a:outerShdw blurRad="50800" dist="38100" dir="2700000" algn="tl" rotWithShape="0">
              <a:prstClr val="black">
                <a:alpha val="40000"/>
              </a:prstClr>
            </a:outerShdw>
          </a:effectLst>
        </p:spPr>
      </p:pic>
      <p:pic>
        <p:nvPicPr>
          <p:cNvPr id="25" name="图片 24">
            <a:extLst>
              <a:ext uri="{FF2B5EF4-FFF2-40B4-BE49-F238E27FC236}">
                <a16:creationId xmlns:a16="http://schemas.microsoft.com/office/drawing/2014/main" id="{1168C705-4174-EBCE-1CA6-C39883E8D503}"/>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815676" y="3666595"/>
            <a:ext cx="1008148" cy="514461"/>
          </a:xfrm>
          <a:prstGeom prst="rect">
            <a:avLst/>
          </a:prstGeom>
          <a:effectLst>
            <a:outerShdw blurRad="50800" dist="38100" dir="2700000" algn="tl" rotWithShape="0">
              <a:prstClr val="black">
                <a:alpha val="40000"/>
              </a:prstClr>
            </a:outerShdw>
          </a:effectLst>
        </p:spPr>
      </p:pic>
      <p:sp>
        <p:nvSpPr>
          <p:cNvPr id="2" name="文字方塊 1">
            <a:extLst>
              <a:ext uri="{FF2B5EF4-FFF2-40B4-BE49-F238E27FC236}">
                <a16:creationId xmlns:a16="http://schemas.microsoft.com/office/drawing/2014/main" id="{C18A7DB1-D173-45B9-B16E-B6EC1845B62D}"/>
              </a:ext>
            </a:extLst>
          </p:cNvPr>
          <p:cNvSpPr txBox="1"/>
          <p:nvPr/>
        </p:nvSpPr>
        <p:spPr>
          <a:xfrm>
            <a:off x="3523469" y="1916166"/>
            <a:ext cx="5672276" cy="1200329"/>
          </a:xfrm>
          <a:prstGeom prst="rect">
            <a:avLst/>
          </a:prstGeom>
          <a:noFill/>
        </p:spPr>
        <p:txBody>
          <a:bodyPr wrap="square" rtlCol="0">
            <a:spAutoFit/>
          </a:bodyPr>
          <a:lstStyle/>
          <a:p>
            <a:r>
              <a:rPr lang="en-US" altLang="zh-TW" sz="7200" b="1" dirty="0">
                <a:solidFill>
                  <a:schemeClr val="accent1">
                    <a:lumMod val="75000"/>
                  </a:schemeClr>
                </a:solidFill>
                <a:latin typeface="俐方體11號" pitchFamily="2" charset="-120"/>
                <a:ea typeface="俐方體11號" pitchFamily="2" charset="-120"/>
              </a:rPr>
              <a:t>Chicken Live</a:t>
            </a:r>
            <a:endParaRPr lang="zh-TW" altLang="en-US" sz="7200" b="1" dirty="0">
              <a:solidFill>
                <a:schemeClr val="accent1">
                  <a:lumMod val="75000"/>
                </a:schemeClr>
              </a:solidFill>
              <a:latin typeface="俐方體11號" pitchFamily="2" charset="-120"/>
              <a:ea typeface="俐方體11號" pitchFamily="2" charset="-120"/>
            </a:endParaRPr>
          </a:p>
        </p:txBody>
      </p:sp>
      <p:pic>
        <p:nvPicPr>
          <p:cNvPr id="37" name="图形 36">
            <a:extLst>
              <a:ext uri="{FF2B5EF4-FFF2-40B4-BE49-F238E27FC236}">
                <a16:creationId xmlns:a16="http://schemas.microsoft.com/office/drawing/2014/main" id="{1F61C858-516F-E3A8-C833-508792862C0D}"/>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rot="1508109">
            <a:off x="8281224" y="1716198"/>
            <a:ext cx="858157" cy="816935"/>
          </a:xfrm>
          <a:prstGeom prst="rect">
            <a:avLst/>
          </a:prstGeom>
          <a:effectLst>
            <a:outerShdw blurRad="50800" dist="38100" dir="2700000" algn="tl" rotWithShape="0">
              <a:prstClr val="black">
                <a:alpha val="40000"/>
              </a:prstClr>
            </a:outerShdw>
          </a:effectLst>
        </p:spPr>
      </p:pic>
      <p:sp>
        <p:nvSpPr>
          <p:cNvPr id="5" name="文字方塊 4">
            <a:extLst>
              <a:ext uri="{FF2B5EF4-FFF2-40B4-BE49-F238E27FC236}">
                <a16:creationId xmlns:a16="http://schemas.microsoft.com/office/drawing/2014/main" id="{6C40A322-1CF6-410D-8E41-BFE84183BA7F}"/>
              </a:ext>
            </a:extLst>
          </p:cNvPr>
          <p:cNvSpPr txBox="1"/>
          <p:nvPr/>
        </p:nvSpPr>
        <p:spPr>
          <a:xfrm>
            <a:off x="4172767" y="3116495"/>
            <a:ext cx="4320988" cy="369332"/>
          </a:xfrm>
          <a:prstGeom prst="rect">
            <a:avLst/>
          </a:prstGeom>
          <a:noFill/>
        </p:spPr>
        <p:txBody>
          <a:bodyPr wrap="square" rtlCol="0">
            <a:spAutoFit/>
          </a:bodyPr>
          <a:lstStyle/>
          <a:p>
            <a:pPr algn="dist"/>
            <a:r>
              <a:rPr lang="zh-TW" altLang="en-US" b="1" dirty="0">
                <a:solidFill>
                  <a:schemeClr val="accent1">
                    <a:lumMod val="50000"/>
                  </a:schemeClr>
                </a:solidFill>
                <a:latin typeface="俐方體11號" pitchFamily="2" charset="-120"/>
                <a:ea typeface="俐方體11號" pitchFamily="2" charset="-120"/>
              </a:rPr>
              <a:t>即時通訊交友 新型態互動</a:t>
            </a:r>
          </a:p>
        </p:txBody>
      </p:sp>
      <p:grpSp>
        <p:nvGrpSpPr>
          <p:cNvPr id="7" name="群組 6">
            <a:extLst>
              <a:ext uri="{FF2B5EF4-FFF2-40B4-BE49-F238E27FC236}">
                <a16:creationId xmlns:a16="http://schemas.microsoft.com/office/drawing/2014/main" id="{4217AAD2-95B4-44B8-98DC-651D3B1DE169}"/>
              </a:ext>
            </a:extLst>
          </p:cNvPr>
          <p:cNvGrpSpPr/>
          <p:nvPr/>
        </p:nvGrpSpPr>
        <p:grpSpPr>
          <a:xfrm>
            <a:off x="3428581" y="5130055"/>
            <a:ext cx="2525347" cy="450145"/>
            <a:chOff x="3428581" y="5130055"/>
            <a:chExt cx="2525347" cy="450145"/>
          </a:xfrm>
        </p:grpSpPr>
        <p:pic>
          <p:nvPicPr>
            <p:cNvPr id="15" name="그림 2">
              <a:extLst>
                <a:ext uri="{FF2B5EF4-FFF2-40B4-BE49-F238E27FC236}">
                  <a16:creationId xmlns:a16="http://schemas.microsoft.com/office/drawing/2014/main" id="{4EA2CDF0-A707-4CAB-AD7C-860AC9153AB0}"/>
                </a:ext>
              </a:extLst>
            </p:cNvPr>
            <p:cNvPicPr>
              <a:picLocks noChangeAspect="1"/>
            </p:cNvPicPr>
            <p:nvPr/>
          </p:nvPicPr>
          <p:blipFill>
            <a:blip r:embed="rId9">
              <a:duotone>
                <a:prstClr val="black"/>
                <a:schemeClr val="accent2">
                  <a:tint val="45000"/>
                  <a:satMod val="400000"/>
                </a:schemeClr>
              </a:duotone>
              <a:extLst>
                <a:ext uri="{BEBA8EAE-BF5A-486C-A8C5-ECC9F3942E4B}">
                  <a14:imgProps xmlns:a14="http://schemas.microsoft.com/office/drawing/2010/main">
                    <a14:imgLayer r:embed="rId10">
                      <a14:imgEffect>
                        <a14:colorTemperature colorTemp="11200"/>
                      </a14:imgEffect>
                      <a14:imgEffect>
                        <a14:saturation sat="400000"/>
                      </a14:imgEffect>
                    </a14:imgLayer>
                  </a14:imgProps>
                </a:ext>
                <a:ext uri="{28A0092B-C50C-407E-A947-70E740481C1C}">
                  <a14:useLocalDpi xmlns:a14="http://schemas.microsoft.com/office/drawing/2010/main" val="0"/>
                </a:ext>
              </a:extLst>
            </a:blip>
            <a:stretch>
              <a:fillRect/>
            </a:stretch>
          </p:blipFill>
          <p:spPr>
            <a:xfrm flipV="1">
              <a:off x="3428581" y="5130055"/>
              <a:ext cx="2525347" cy="450145"/>
            </a:xfrm>
            <a:prstGeom prst="rect">
              <a:avLst/>
            </a:prstGeom>
            <a:effectLst>
              <a:outerShdw blurRad="50800" dist="38100" dir="2700000" algn="tl" rotWithShape="0">
                <a:prstClr val="black">
                  <a:alpha val="40000"/>
                </a:prstClr>
              </a:outerShdw>
            </a:effectLst>
            <a:scene3d>
              <a:camera prst="orthographicFront"/>
              <a:lightRig rig="threePt" dir="t"/>
            </a:scene3d>
            <a:sp3d>
              <a:bevelT prst="angle"/>
            </a:sp3d>
          </p:spPr>
        </p:pic>
        <p:sp>
          <p:nvSpPr>
            <p:cNvPr id="16" name="文字方塊 15">
              <a:extLst>
                <a:ext uri="{FF2B5EF4-FFF2-40B4-BE49-F238E27FC236}">
                  <a16:creationId xmlns:a16="http://schemas.microsoft.com/office/drawing/2014/main" id="{B2A69644-8F45-4FDE-9D5C-7DA3872DCD51}"/>
                </a:ext>
              </a:extLst>
            </p:cNvPr>
            <p:cNvSpPr txBox="1"/>
            <p:nvPr/>
          </p:nvSpPr>
          <p:spPr>
            <a:xfrm>
              <a:off x="3692423" y="5170462"/>
              <a:ext cx="1935145" cy="369332"/>
            </a:xfrm>
            <a:prstGeom prst="rect">
              <a:avLst/>
            </a:prstGeom>
            <a:noFill/>
          </p:spPr>
          <p:txBody>
            <a:bodyPr wrap="none" rtlCol="0">
              <a:spAutoFit/>
            </a:bodyPr>
            <a:lstStyle/>
            <a:p>
              <a:r>
                <a:rPr lang="zh-TW" altLang="en-US" b="1" dirty="0">
                  <a:solidFill>
                    <a:schemeClr val="accent1">
                      <a:lumMod val="50000"/>
                    </a:schemeClr>
                  </a:solidFill>
                  <a:latin typeface="俐方體11號" pitchFamily="2" charset="-120"/>
                  <a:ea typeface="俐方體11號" pitchFamily="2" charset="-120"/>
                </a:rPr>
                <a:t>組長</a:t>
              </a:r>
              <a:r>
                <a:rPr lang="en-US" altLang="zh-TW" b="1" dirty="0">
                  <a:solidFill>
                    <a:schemeClr val="accent1">
                      <a:lumMod val="50000"/>
                    </a:schemeClr>
                  </a:solidFill>
                  <a:latin typeface="俐方體11號" pitchFamily="2" charset="-120"/>
                  <a:ea typeface="俐方體11號" pitchFamily="2" charset="-120"/>
                </a:rPr>
                <a:t>: 04</a:t>
              </a:r>
              <a:r>
                <a:rPr lang="zh-TW" altLang="en-US" b="1" dirty="0">
                  <a:solidFill>
                    <a:schemeClr val="accent1">
                      <a:lumMod val="50000"/>
                    </a:schemeClr>
                  </a:solidFill>
                  <a:latin typeface="俐方體11號" pitchFamily="2" charset="-120"/>
                  <a:ea typeface="俐方體11號" pitchFamily="2" charset="-120"/>
                </a:rPr>
                <a:t> 高毓均</a:t>
              </a:r>
            </a:p>
          </p:txBody>
        </p:sp>
      </p:grpSp>
      <p:grpSp>
        <p:nvGrpSpPr>
          <p:cNvPr id="3" name="群組 2">
            <a:extLst>
              <a:ext uri="{FF2B5EF4-FFF2-40B4-BE49-F238E27FC236}">
                <a16:creationId xmlns:a16="http://schemas.microsoft.com/office/drawing/2014/main" id="{5F395E34-E291-4321-BC07-F651E3409732}"/>
              </a:ext>
            </a:extLst>
          </p:cNvPr>
          <p:cNvGrpSpPr/>
          <p:nvPr/>
        </p:nvGrpSpPr>
        <p:grpSpPr>
          <a:xfrm>
            <a:off x="3428581" y="4431998"/>
            <a:ext cx="2525347" cy="450145"/>
            <a:chOff x="3428581" y="4431998"/>
            <a:chExt cx="2525347" cy="450145"/>
          </a:xfrm>
        </p:grpSpPr>
        <p:pic>
          <p:nvPicPr>
            <p:cNvPr id="21" name="그림 2">
              <a:extLst>
                <a:ext uri="{FF2B5EF4-FFF2-40B4-BE49-F238E27FC236}">
                  <a16:creationId xmlns:a16="http://schemas.microsoft.com/office/drawing/2014/main" id="{DEA28A80-E2DF-40C0-9962-5908131451E1}"/>
                </a:ext>
              </a:extLst>
            </p:cNvPr>
            <p:cNvPicPr>
              <a:picLocks noChangeAspect="1"/>
            </p:cNvPicPr>
            <p:nvPr/>
          </p:nvPicPr>
          <p:blipFill>
            <a:blip r:embed="rId11">
              <a:duotone>
                <a:prstClr val="black"/>
                <a:schemeClr val="accent1">
                  <a:tint val="45000"/>
                  <a:satMod val="400000"/>
                </a:schemeClr>
              </a:duotone>
              <a:extLst>
                <a:ext uri="{BEBA8EAE-BF5A-486C-A8C5-ECC9F3942E4B}">
                  <a14:imgProps xmlns:a14="http://schemas.microsoft.com/office/drawing/2010/main">
                    <a14:imgLayer r:embed="rId10">
                      <a14:imgEffect>
                        <a14:colorTemperature colorTemp="8800"/>
                      </a14:imgEffect>
                    </a14:imgLayer>
                  </a14:imgProps>
                </a:ext>
                <a:ext uri="{28A0092B-C50C-407E-A947-70E740481C1C}">
                  <a14:useLocalDpi xmlns:a14="http://schemas.microsoft.com/office/drawing/2010/main" val="0"/>
                </a:ext>
              </a:extLst>
            </a:blip>
            <a:stretch>
              <a:fillRect/>
            </a:stretch>
          </p:blipFill>
          <p:spPr>
            <a:xfrm flipV="1">
              <a:off x="3428581" y="4431998"/>
              <a:ext cx="2525347" cy="450145"/>
            </a:xfrm>
            <a:prstGeom prst="rect">
              <a:avLst/>
            </a:prstGeom>
            <a:effectLst>
              <a:outerShdw blurRad="50800" dist="38100" dir="2700000" algn="tl" rotWithShape="0">
                <a:prstClr val="black">
                  <a:alpha val="40000"/>
                </a:prstClr>
              </a:outerShdw>
            </a:effectLst>
            <a:scene3d>
              <a:camera prst="orthographicFront"/>
              <a:lightRig rig="threePt" dir="t"/>
            </a:scene3d>
            <a:sp3d>
              <a:bevelT prst="angle"/>
            </a:sp3d>
          </p:spPr>
        </p:pic>
        <p:sp>
          <p:nvSpPr>
            <p:cNvPr id="19" name="文字方塊 18">
              <a:extLst>
                <a:ext uri="{FF2B5EF4-FFF2-40B4-BE49-F238E27FC236}">
                  <a16:creationId xmlns:a16="http://schemas.microsoft.com/office/drawing/2014/main" id="{701928E3-4A12-44C3-83BE-C54B0A55C257}"/>
                </a:ext>
              </a:extLst>
            </p:cNvPr>
            <p:cNvSpPr txBox="1"/>
            <p:nvPr/>
          </p:nvSpPr>
          <p:spPr>
            <a:xfrm>
              <a:off x="3692423" y="4452101"/>
              <a:ext cx="2161530" cy="369332"/>
            </a:xfrm>
            <a:prstGeom prst="rect">
              <a:avLst/>
            </a:prstGeom>
            <a:noFill/>
          </p:spPr>
          <p:txBody>
            <a:bodyPr wrap="square">
              <a:spAutoFit/>
            </a:bodyPr>
            <a:lstStyle/>
            <a:p>
              <a:r>
                <a:rPr lang="zh-TW" altLang="en-US" b="1" dirty="0">
                  <a:solidFill>
                    <a:schemeClr val="bg1"/>
                  </a:solidFill>
                  <a:latin typeface="俐方體11號" pitchFamily="2" charset="-120"/>
                  <a:ea typeface="俐方體11號" pitchFamily="2" charset="-120"/>
                </a:rPr>
                <a:t>高雄全端班 </a:t>
              </a:r>
              <a:r>
                <a:rPr lang="en-US" altLang="zh-TW" b="1" dirty="0">
                  <a:solidFill>
                    <a:schemeClr val="bg1"/>
                  </a:solidFill>
                  <a:latin typeface="俐方體11號" pitchFamily="2" charset="-120"/>
                  <a:ea typeface="俐方體11號" pitchFamily="2" charset="-120"/>
                </a:rPr>
                <a:t>132</a:t>
              </a:r>
              <a:r>
                <a:rPr lang="zh-TW" altLang="en-US" b="1" dirty="0">
                  <a:solidFill>
                    <a:schemeClr val="bg1"/>
                  </a:solidFill>
                  <a:latin typeface="俐方體11號" pitchFamily="2" charset="-120"/>
                  <a:ea typeface="俐方體11號" pitchFamily="2" charset="-120"/>
                </a:rPr>
                <a:t>期</a:t>
              </a:r>
            </a:p>
          </p:txBody>
        </p:sp>
      </p:grpSp>
      <p:grpSp>
        <p:nvGrpSpPr>
          <p:cNvPr id="8" name="群組 7">
            <a:extLst>
              <a:ext uri="{FF2B5EF4-FFF2-40B4-BE49-F238E27FC236}">
                <a16:creationId xmlns:a16="http://schemas.microsoft.com/office/drawing/2014/main" id="{E1838D71-B322-4142-B3CA-B94D2F288206}"/>
              </a:ext>
            </a:extLst>
          </p:cNvPr>
          <p:cNvGrpSpPr/>
          <p:nvPr/>
        </p:nvGrpSpPr>
        <p:grpSpPr>
          <a:xfrm>
            <a:off x="3428581" y="5843144"/>
            <a:ext cx="2525347" cy="450145"/>
            <a:chOff x="3428581" y="5843144"/>
            <a:chExt cx="2525347" cy="450145"/>
          </a:xfrm>
        </p:grpSpPr>
        <p:pic>
          <p:nvPicPr>
            <p:cNvPr id="23" name="그림 2">
              <a:extLst>
                <a:ext uri="{FF2B5EF4-FFF2-40B4-BE49-F238E27FC236}">
                  <a16:creationId xmlns:a16="http://schemas.microsoft.com/office/drawing/2014/main" id="{4EE78D11-EBCF-4E48-BF76-A362D2FA7E4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flipV="1">
              <a:off x="3428581" y="5843144"/>
              <a:ext cx="2525347" cy="450145"/>
            </a:xfrm>
            <a:prstGeom prst="rect">
              <a:avLst/>
            </a:prstGeom>
            <a:effectLst>
              <a:outerShdw blurRad="50800" dist="38100" dir="2700000" algn="tl" rotWithShape="0">
                <a:prstClr val="black">
                  <a:alpha val="40000"/>
                </a:prstClr>
              </a:outerShdw>
            </a:effectLst>
            <a:scene3d>
              <a:camera prst="orthographicFront"/>
              <a:lightRig rig="threePt" dir="t"/>
            </a:scene3d>
            <a:sp3d>
              <a:bevelT prst="angle"/>
            </a:sp3d>
          </p:spPr>
        </p:pic>
        <p:sp>
          <p:nvSpPr>
            <p:cNvPr id="24" name="文字方塊 23">
              <a:extLst>
                <a:ext uri="{FF2B5EF4-FFF2-40B4-BE49-F238E27FC236}">
                  <a16:creationId xmlns:a16="http://schemas.microsoft.com/office/drawing/2014/main" id="{63CAF8A3-1354-4E65-9343-4C0023613A0F}"/>
                </a:ext>
              </a:extLst>
            </p:cNvPr>
            <p:cNvSpPr txBox="1"/>
            <p:nvPr/>
          </p:nvSpPr>
          <p:spPr>
            <a:xfrm>
              <a:off x="3692423" y="5883551"/>
              <a:ext cx="1935145" cy="369332"/>
            </a:xfrm>
            <a:prstGeom prst="rect">
              <a:avLst/>
            </a:prstGeom>
            <a:noFill/>
          </p:spPr>
          <p:txBody>
            <a:bodyPr wrap="none" rtlCol="0">
              <a:spAutoFit/>
            </a:bodyPr>
            <a:lstStyle/>
            <a:p>
              <a:r>
                <a:rPr lang="zh-TW" altLang="en-US" b="1" dirty="0">
                  <a:solidFill>
                    <a:schemeClr val="accent1">
                      <a:lumMod val="50000"/>
                    </a:schemeClr>
                  </a:solidFill>
                  <a:latin typeface="俐方體11號" pitchFamily="2" charset="-120"/>
                  <a:ea typeface="俐方體11號" pitchFamily="2" charset="-120"/>
                </a:rPr>
                <a:t>組員</a:t>
              </a:r>
              <a:r>
                <a:rPr lang="en-US" altLang="zh-TW" b="1" dirty="0">
                  <a:solidFill>
                    <a:schemeClr val="accent1">
                      <a:lumMod val="50000"/>
                    </a:schemeClr>
                  </a:solidFill>
                  <a:latin typeface="俐方體11號" pitchFamily="2" charset="-120"/>
                  <a:ea typeface="俐方體11號" pitchFamily="2" charset="-120"/>
                </a:rPr>
                <a:t>: 04</a:t>
              </a:r>
              <a:r>
                <a:rPr lang="zh-TW" altLang="en-US" b="1" dirty="0">
                  <a:solidFill>
                    <a:schemeClr val="accent1">
                      <a:lumMod val="50000"/>
                    </a:schemeClr>
                  </a:solidFill>
                  <a:latin typeface="俐方體11號" pitchFamily="2" charset="-120"/>
                  <a:ea typeface="俐方體11號" pitchFamily="2" charset="-120"/>
                </a:rPr>
                <a:t> 張秉中</a:t>
              </a:r>
            </a:p>
          </p:txBody>
        </p:sp>
      </p:grpSp>
      <p:grpSp>
        <p:nvGrpSpPr>
          <p:cNvPr id="9" name="群組 8">
            <a:extLst>
              <a:ext uri="{FF2B5EF4-FFF2-40B4-BE49-F238E27FC236}">
                <a16:creationId xmlns:a16="http://schemas.microsoft.com/office/drawing/2014/main" id="{294DD833-2AA4-407D-97FC-086B58836F91}"/>
              </a:ext>
            </a:extLst>
          </p:cNvPr>
          <p:cNvGrpSpPr/>
          <p:nvPr/>
        </p:nvGrpSpPr>
        <p:grpSpPr>
          <a:xfrm>
            <a:off x="6960006" y="4431998"/>
            <a:ext cx="2525347" cy="450145"/>
            <a:chOff x="6960006" y="4431998"/>
            <a:chExt cx="2525347" cy="450145"/>
          </a:xfrm>
        </p:grpSpPr>
        <p:pic>
          <p:nvPicPr>
            <p:cNvPr id="26" name="그림 2">
              <a:extLst>
                <a:ext uri="{FF2B5EF4-FFF2-40B4-BE49-F238E27FC236}">
                  <a16:creationId xmlns:a16="http://schemas.microsoft.com/office/drawing/2014/main" id="{AFDB27B8-534F-476C-AFD9-B13EEFB529CC}"/>
                </a:ext>
              </a:extLst>
            </p:cNvPr>
            <p:cNvPicPr>
              <a:picLocks noChangeAspect="1"/>
            </p:cNvPicPr>
            <p:nvPr/>
          </p:nvPicPr>
          <p:blipFill>
            <a:blip r:embed="rId11">
              <a:biLevel thresh="25000"/>
              <a:extLst>
                <a:ext uri="{BEBA8EAE-BF5A-486C-A8C5-ECC9F3942E4B}">
                  <a14:imgProps xmlns:a14="http://schemas.microsoft.com/office/drawing/2010/main">
                    <a14:imgLayer r:embed="rId10">
                      <a14:imgEffect>
                        <a14:colorTemperature colorTemp="8800"/>
                      </a14:imgEffect>
                    </a14:imgLayer>
                  </a14:imgProps>
                </a:ext>
                <a:ext uri="{28A0092B-C50C-407E-A947-70E740481C1C}">
                  <a14:useLocalDpi xmlns:a14="http://schemas.microsoft.com/office/drawing/2010/main" val="0"/>
                </a:ext>
              </a:extLst>
            </a:blip>
            <a:stretch>
              <a:fillRect/>
            </a:stretch>
          </p:blipFill>
          <p:spPr>
            <a:xfrm flipV="1">
              <a:off x="6960006" y="4431998"/>
              <a:ext cx="2525347" cy="450145"/>
            </a:xfrm>
            <a:prstGeom prst="rect">
              <a:avLst/>
            </a:prstGeom>
            <a:effectLst>
              <a:outerShdw blurRad="50800" dist="38100" dir="2700000" algn="tl" rotWithShape="0">
                <a:prstClr val="black">
                  <a:alpha val="40000"/>
                </a:prstClr>
              </a:outerShdw>
            </a:effectLst>
            <a:scene3d>
              <a:camera prst="orthographicFront"/>
              <a:lightRig rig="threePt" dir="t"/>
            </a:scene3d>
            <a:sp3d>
              <a:bevelT prst="angle"/>
            </a:sp3d>
          </p:spPr>
        </p:pic>
        <p:sp>
          <p:nvSpPr>
            <p:cNvPr id="27" name="文字方塊 26">
              <a:extLst>
                <a:ext uri="{FF2B5EF4-FFF2-40B4-BE49-F238E27FC236}">
                  <a16:creationId xmlns:a16="http://schemas.microsoft.com/office/drawing/2014/main" id="{74520E5B-19A5-4CA6-8A55-7E7DFBFC346F}"/>
                </a:ext>
              </a:extLst>
            </p:cNvPr>
            <p:cNvSpPr txBox="1"/>
            <p:nvPr/>
          </p:nvSpPr>
          <p:spPr>
            <a:xfrm>
              <a:off x="7223848" y="4472405"/>
              <a:ext cx="1935145" cy="369332"/>
            </a:xfrm>
            <a:prstGeom prst="rect">
              <a:avLst/>
            </a:prstGeom>
            <a:noFill/>
          </p:spPr>
          <p:txBody>
            <a:bodyPr wrap="none" rtlCol="0">
              <a:spAutoFit/>
            </a:bodyPr>
            <a:lstStyle/>
            <a:p>
              <a:r>
                <a:rPr lang="zh-TW" altLang="en-US" b="1" dirty="0">
                  <a:solidFill>
                    <a:schemeClr val="accent1">
                      <a:lumMod val="50000"/>
                    </a:schemeClr>
                  </a:solidFill>
                  <a:latin typeface="俐方體11號" pitchFamily="2" charset="-120"/>
                  <a:ea typeface="俐方體11號" pitchFamily="2" charset="-120"/>
                </a:rPr>
                <a:t>組員</a:t>
              </a:r>
              <a:r>
                <a:rPr lang="en-US" altLang="zh-TW" b="1" dirty="0">
                  <a:solidFill>
                    <a:schemeClr val="accent1">
                      <a:lumMod val="50000"/>
                    </a:schemeClr>
                  </a:solidFill>
                  <a:latin typeface="俐方體11號" pitchFamily="2" charset="-120"/>
                  <a:ea typeface="俐方體11號" pitchFamily="2" charset="-120"/>
                </a:rPr>
                <a:t>: 04</a:t>
              </a:r>
              <a:r>
                <a:rPr lang="zh-TW" altLang="en-US" b="1" dirty="0">
                  <a:solidFill>
                    <a:schemeClr val="accent1">
                      <a:lumMod val="50000"/>
                    </a:schemeClr>
                  </a:solidFill>
                  <a:latin typeface="俐方體11號" pitchFamily="2" charset="-120"/>
                  <a:ea typeface="俐方體11號" pitchFamily="2" charset="-120"/>
                </a:rPr>
                <a:t> 王柏翔</a:t>
              </a:r>
            </a:p>
          </p:txBody>
        </p:sp>
      </p:grpSp>
      <p:grpSp>
        <p:nvGrpSpPr>
          <p:cNvPr id="10" name="群組 9">
            <a:extLst>
              <a:ext uri="{FF2B5EF4-FFF2-40B4-BE49-F238E27FC236}">
                <a16:creationId xmlns:a16="http://schemas.microsoft.com/office/drawing/2014/main" id="{5375D253-81EF-49AD-9C5F-0BEF4D194163}"/>
              </a:ext>
            </a:extLst>
          </p:cNvPr>
          <p:cNvGrpSpPr/>
          <p:nvPr/>
        </p:nvGrpSpPr>
        <p:grpSpPr>
          <a:xfrm>
            <a:off x="6960006" y="5127227"/>
            <a:ext cx="2525347" cy="450145"/>
            <a:chOff x="6960006" y="5127227"/>
            <a:chExt cx="2525347" cy="450145"/>
          </a:xfrm>
        </p:grpSpPr>
        <p:pic>
          <p:nvPicPr>
            <p:cNvPr id="28" name="그림 2">
              <a:extLst>
                <a:ext uri="{FF2B5EF4-FFF2-40B4-BE49-F238E27FC236}">
                  <a16:creationId xmlns:a16="http://schemas.microsoft.com/office/drawing/2014/main" id="{10E3FFF8-5779-4005-A868-F98AF9457DE5}"/>
                </a:ext>
              </a:extLst>
            </p:cNvPr>
            <p:cNvPicPr>
              <a:picLocks noChangeAspect="1"/>
            </p:cNvPicPr>
            <p:nvPr/>
          </p:nvPicPr>
          <p:blipFill>
            <a:blip r:embed="rId11">
              <a:biLevel thresh="25000"/>
              <a:extLst>
                <a:ext uri="{BEBA8EAE-BF5A-486C-A8C5-ECC9F3942E4B}">
                  <a14:imgProps xmlns:a14="http://schemas.microsoft.com/office/drawing/2010/main">
                    <a14:imgLayer r:embed="rId10">
                      <a14:imgEffect>
                        <a14:colorTemperature colorTemp="8800"/>
                      </a14:imgEffect>
                    </a14:imgLayer>
                  </a14:imgProps>
                </a:ext>
                <a:ext uri="{28A0092B-C50C-407E-A947-70E740481C1C}">
                  <a14:useLocalDpi xmlns:a14="http://schemas.microsoft.com/office/drawing/2010/main" val="0"/>
                </a:ext>
              </a:extLst>
            </a:blip>
            <a:stretch>
              <a:fillRect/>
            </a:stretch>
          </p:blipFill>
          <p:spPr>
            <a:xfrm flipV="1">
              <a:off x="6960006" y="5127227"/>
              <a:ext cx="2525347" cy="450145"/>
            </a:xfrm>
            <a:prstGeom prst="rect">
              <a:avLst/>
            </a:prstGeom>
            <a:effectLst>
              <a:outerShdw blurRad="50800" dist="38100" dir="2700000" algn="tl" rotWithShape="0">
                <a:prstClr val="black">
                  <a:alpha val="40000"/>
                </a:prstClr>
              </a:outerShdw>
            </a:effectLst>
            <a:scene3d>
              <a:camera prst="orthographicFront"/>
              <a:lightRig rig="threePt" dir="t"/>
            </a:scene3d>
            <a:sp3d>
              <a:bevelT prst="angle"/>
            </a:sp3d>
          </p:spPr>
        </p:pic>
        <p:sp>
          <p:nvSpPr>
            <p:cNvPr id="29" name="文字方塊 28">
              <a:extLst>
                <a:ext uri="{FF2B5EF4-FFF2-40B4-BE49-F238E27FC236}">
                  <a16:creationId xmlns:a16="http://schemas.microsoft.com/office/drawing/2014/main" id="{62D403B8-FEAA-4899-A14D-C4C3EF787A7B}"/>
                </a:ext>
              </a:extLst>
            </p:cNvPr>
            <p:cNvSpPr txBox="1"/>
            <p:nvPr/>
          </p:nvSpPr>
          <p:spPr>
            <a:xfrm>
              <a:off x="7223848" y="5167634"/>
              <a:ext cx="1935145" cy="369332"/>
            </a:xfrm>
            <a:prstGeom prst="rect">
              <a:avLst/>
            </a:prstGeom>
            <a:noFill/>
          </p:spPr>
          <p:txBody>
            <a:bodyPr wrap="none" rtlCol="0">
              <a:spAutoFit/>
            </a:bodyPr>
            <a:lstStyle/>
            <a:p>
              <a:r>
                <a:rPr lang="zh-TW" altLang="en-US" b="1" dirty="0">
                  <a:solidFill>
                    <a:schemeClr val="accent1">
                      <a:lumMod val="50000"/>
                    </a:schemeClr>
                  </a:solidFill>
                  <a:latin typeface="俐方體11號" pitchFamily="2" charset="-120"/>
                  <a:ea typeface="俐方體11號" pitchFamily="2" charset="-120"/>
                </a:rPr>
                <a:t>組員</a:t>
              </a:r>
              <a:r>
                <a:rPr lang="en-US" altLang="zh-TW" b="1" dirty="0">
                  <a:solidFill>
                    <a:schemeClr val="accent1">
                      <a:lumMod val="50000"/>
                    </a:schemeClr>
                  </a:solidFill>
                  <a:latin typeface="俐方體11號" pitchFamily="2" charset="-120"/>
                  <a:ea typeface="俐方體11號" pitchFamily="2" charset="-120"/>
                </a:rPr>
                <a:t>: 04</a:t>
              </a:r>
              <a:r>
                <a:rPr lang="zh-TW" altLang="en-US" b="1" dirty="0">
                  <a:solidFill>
                    <a:schemeClr val="accent1">
                      <a:lumMod val="50000"/>
                    </a:schemeClr>
                  </a:solidFill>
                  <a:latin typeface="俐方體11號" pitchFamily="2" charset="-120"/>
                  <a:ea typeface="俐方體11號" pitchFamily="2" charset="-120"/>
                </a:rPr>
                <a:t> 陳以宣</a:t>
              </a:r>
            </a:p>
          </p:txBody>
        </p:sp>
      </p:grpSp>
      <p:grpSp>
        <p:nvGrpSpPr>
          <p:cNvPr id="11" name="群組 10">
            <a:extLst>
              <a:ext uri="{FF2B5EF4-FFF2-40B4-BE49-F238E27FC236}">
                <a16:creationId xmlns:a16="http://schemas.microsoft.com/office/drawing/2014/main" id="{288467E9-A4AC-417C-9A99-65485CB01300}"/>
              </a:ext>
            </a:extLst>
          </p:cNvPr>
          <p:cNvGrpSpPr/>
          <p:nvPr/>
        </p:nvGrpSpPr>
        <p:grpSpPr>
          <a:xfrm>
            <a:off x="6961369" y="5843144"/>
            <a:ext cx="2525347" cy="450145"/>
            <a:chOff x="6961369" y="5843144"/>
            <a:chExt cx="2525347" cy="450145"/>
          </a:xfrm>
        </p:grpSpPr>
        <p:pic>
          <p:nvPicPr>
            <p:cNvPr id="30" name="그림 2">
              <a:extLst>
                <a:ext uri="{FF2B5EF4-FFF2-40B4-BE49-F238E27FC236}">
                  <a16:creationId xmlns:a16="http://schemas.microsoft.com/office/drawing/2014/main" id="{E46ABB73-D254-4965-A9DD-73968E821E43}"/>
                </a:ext>
              </a:extLst>
            </p:cNvPr>
            <p:cNvPicPr>
              <a:picLocks noChangeAspect="1"/>
            </p:cNvPicPr>
            <p:nvPr/>
          </p:nvPicPr>
          <p:blipFill>
            <a:blip r:embed="rId11">
              <a:biLevel thresh="25000"/>
              <a:extLst>
                <a:ext uri="{BEBA8EAE-BF5A-486C-A8C5-ECC9F3942E4B}">
                  <a14:imgProps xmlns:a14="http://schemas.microsoft.com/office/drawing/2010/main">
                    <a14:imgLayer r:embed="rId10">
                      <a14:imgEffect>
                        <a14:colorTemperature colorTemp="8800"/>
                      </a14:imgEffect>
                    </a14:imgLayer>
                  </a14:imgProps>
                </a:ext>
                <a:ext uri="{28A0092B-C50C-407E-A947-70E740481C1C}">
                  <a14:useLocalDpi xmlns:a14="http://schemas.microsoft.com/office/drawing/2010/main" val="0"/>
                </a:ext>
              </a:extLst>
            </a:blip>
            <a:stretch>
              <a:fillRect/>
            </a:stretch>
          </p:blipFill>
          <p:spPr>
            <a:xfrm flipV="1">
              <a:off x="6961369" y="5843144"/>
              <a:ext cx="2525347" cy="450145"/>
            </a:xfrm>
            <a:prstGeom prst="rect">
              <a:avLst/>
            </a:prstGeom>
            <a:effectLst>
              <a:outerShdw blurRad="50800" dist="38100" dir="2700000" algn="tl" rotWithShape="0">
                <a:prstClr val="black">
                  <a:alpha val="40000"/>
                </a:prstClr>
              </a:outerShdw>
            </a:effectLst>
            <a:scene3d>
              <a:camera prst="orthographicFront"/>
              <a:lightRig rig="threePt" dir="t"/>
            </a:scene3d>
            <a:sp3d>
              <a:bevelT prst="angle"/>
            </a:sp3d>
          </p:spPr>
        </p:pic>
        <p:sp>
          <p:nvSpPr>
            <p:cNvPr id="31" name="文字方塊 30">
              <a:extLst>
                <a:ext uri="{FF2B5EF4-FFF2-40B4-BE49-F238E27FC236}">
                  <a16:creationId xmlns:a16="http://schemas.microsoft.com/office/drawing/2014/main" id="{BABD16EC-0704-4E05-B0C3-C51F05FA3B78}"/>
                </a:ext>
              </a:extLst>
            </p:cNvPr>
            <p:cNvSpPr txBox="1"/>
            <p:nvPr/>
          </p:nvSpPr>
          <p:spPr>
            <a:xfrm>
              <a:off x="7225211" y="5883551"/>
              <a:ext cx="1935145" cy="369332"/>
            </a:xfrm>
            <a:prstGeom prst="rect">
              <a:avLst/>
            </a:prstGeom>
            <a:noFill/>
          </p:spPr>
          <p:txBody>
            <a:bodyPr wrap="none" rtlCol="0">
              <a:spAutoFit/>
            </a:bodyPr>
            <a:lstStyle/>
            <a:p>
              <a:r>
                <a:rPr lang="zh-TW" altLang="en-US" b="1" dirty="0">
                  <a:solidFill>
                    <a:schemeClr val="accent1">
                      <a:lumMod val="50000"/>
                    </a:schemeClr>
                  </a:solidFill>
                  <a:latin typeface="俐方體11號" pitchFamily="2" charset="-120"/>
                  <a:ea typeface="俐方體11號" pitchFamily="2" charset="-120"/>
                </a:rPr>
                <a:t>組員</a:t>
              </a:r>
              <a:r>
                <a:rPr lang="en-US" altLang="zh-TW" b="1" dirty="0">
                  <a:solidFill>
                    <a:schemeClr val="accent1">
                      <a:lumMod val="50000"/>
                    </a:schemeClr>
                  </a:solidFill>
                  <a:latin typeface="俐方體11號" pitchFamily="2" charset="-120"/>
                  <a:ea typeface="俐方體11號" pitchFamily="2" charset="-120"/>
                </a:rPr>
                <a:t>: 04</a:t>
              </a:r>
              <a:r>
                <a:rPr lang="zh-TW" altLang="en-US" b="1" dirty="0">
                  <a:solidFill>
                    <a:schemeClr val="accent1">
                      <a:lumMod val="50000"/>
                    </a:schemeClr>
                  </a:solidFill>
                  <a:latin typeface="俐方體11號" pitchFamily="2" charset="-120"/>
                  <a:ea typeface="俐方體11號" pitchFamily="2" charset="-120"/>
                </a:rPr>
                <a:t> 王宇婕</a:t>
              </a:r>
            </a:p>
          </p:txBody>
        </p:sp>
      </p:grpSp>
      <p:pic>
        <p:nvPicPr>
          <p:cNvPr id="32" name="圖片 31">
            <a:extLst>
              <a:ext uri="{FF2B5EF4-FFF2-40B4-BE49-F238E27FC236}">
                <a16:creationId xmlns:a16="http://schemas.microsoft.com/office/drawing/2014/main" id="{AC40619E-3343-4253-A8B4-94B4BAB47B8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218185" y="5278433"/>
            <a:ext cx="474238" cy="474238"/>
          </a:xfrm>
          <a:prstGeom prst="rect">
            <a:avLst/>
          </a:prstGeom>
          <a:effectLst>
            <a:outerShdw blurRad="50800" dist="38100" dir="2700000" algn="tl" rotWithShape="0">
              <a:prstClr val="black">
                <a:alpha val="40000"/>
              </a:prstClr>
            </a:outerShdw>
          </a:effectLst>
        </p:spPr>
      </p:pic>
      <p:pic>
        <p:nvPicPr>
          <p:cNvPr id="33" name="圖片 32">
            <a:extLst>
              <a:ext uri="{FF2B5EF4-FFF2-40B4-BE49-F238E27FC236}">
                <a16:creationId xmlns:a16="http://schemas.microsoft.com/office/drawing/2014/main" id="{E79DB906-E272-4743-8681-BEB8508A51A3}"/>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191462" y="5923957"/>
            <a:ext cx="474238" cy="474238"/>
          </a:xfrm>
          <a:prstGeom prst="rect">
            <a:avLst/>
          </a:prstGeom>
          <a:effectLst>
            <a:outerShdw blurRad="50800" dist="38100" dir="2700000" algn="tl" rotWithShape="0">
              <a:prstClr val="black">
                <a:alpha val="40000"/>
              </a:prstClr>
            </a:outerShdw>
          </a:effectLst>
        </p:spPr>
      </p:pic>
      <p:pic>
        <p:nvPicPr>
          <p:cNvPr id="34" name="圖片 33">
            <a:extLst>
              <a:ext uri="{FF2B5EF4-FFF2-40B4-BE49-F238E27FC236}">
                <a16:creationId xmlns:a16="http://schemas.microsoft.com/office/drawing/2014/main" id="{ABFF2861-E943-4985-9DC5-CA0E96C3740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722887" y="4560510"/>
            <a:ext cx="474238" cy="474238"/>
          </a:xfrm>
          <a:prstGeom prst="rect">
            <a:avLst/>
          </a:prstGeom>
          <a:effectLst>
            <a:outerShdw blurRad="50800" dist="38100" dir="2700000" algn="tl" rotWithShape="0">
              <a:prstClr val="black">
                <a:alpha val="40000"/>
              </a:prstClr>
            </a:outerShdw>
          </a:effectLst>
        </p:spPr>
      </p:pic>
      <p:pic>
        <p:nvPicPr>
          <p:cNvPr id="35" name="圖片 34">
            <a:extLst>
              <a:ext uri="{FF2B5EF4-FFF2-40B4-BE49-F238E27FC236}">
                <a16:creationId xmlns:a16="http://schemas.microsoft.com/office/drawing/2014/main" id="{FF1EC0A4-52B9-4157-A281-5405D0C4392C}"/>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724635" y="5235017"/>
            <a:ext cx="474238" cy="474238"/>
          </a:xfrm>
          <a:prstGeom prst="rect">
            <a:avLst/>
          </a:prstGeom>
          <a:effectLst>
            <a:outerShdw blurRad="50800" dist="38100" dir="2700000" algn="tl" rotWithShape="0">
              <a:prstClr val="black">
                <a:alpha val="40000"/>
              </a:prstClr>
            </a:outerShdw>
          </a:effectLst>
        </p:spPr>
      </p:pic>
      <p:pic>
        <p:nvPicPr>
          <p:cNvPr id="36" name="圖片 35">
            <a:extLst>
              <a:ext uri="{FF2B5EF4-FFF2-40B4-BE49-F238E27FC236}">
                <a16:creationId xmlns:a16="http://schemas.microsoft.com/office/drawing/2014/main" id="{38D65BAD-5CC5-4EEF-A82B-97BAE89014B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722887" y="5916420"/>
            <a:ext cx="474238" cy="474238"/>
          </a:xfrm>
          <a:prstGeom prst="rect">
            <a:avLst/>
          </a:prstGeom>
          <a:effectLst>
            <a:outerShdw blurRad="50800" dist="38100" dir="2700000" algn="tl" rotWithShape="0">
              <a:prstClr val="black">
                <a:alpha val="40000"/>
              </a:prstClr>
            </a:outerShdw>
          </a:effectLst>
        </p:spPr>
      </p:pic>
      <p:grpSp>
        <p:nvGrpSpPr>
          <p:cNvPr id="38" name="群組 37">
            <a:extLst>
              <a:ext uri="{FF2B5EF4-FFF2-40B4-BE49-F238E27FC236}">
                <a16:creationId xmlns:a16="http://schemas.microsoft.com/office/drawing/2014/main" id="{D4358A9F-0312-4C50-AA73-EA0ACF029CC8}"/>
              </a:ext>
            </a:extLst>
          </p:cNvPr>
          <p:cNvGrpSpPr/>
          <p:nvPr/>
        </p:nvGrpSpPr>
        <p:grpSpPr>
          <a:xfrm rot="20898605">
            <a:off x="4176062" y="1666259"/>
            <a:ext cx="967866" cy="425916"/>
            <a:chOff x="8016351" y="3891662"/>
            <a:chExt cx="2477444" cy="592643"/>
          </a:xfrm>
        </p:grpSpPr>
        <p:pic>
          <p:nvPicPr>
            <p:cNvPr id="40" name="그림 2">
              <a:extLst>
                <a:ext uri="{FF2B5EF4-FFF2-40B4-BE49-F238E27FC236}">
                  <a16:creationId xmlns:a16="http://schemas.microsoft.com/office/drawing/2014/main" id="{8F5B19AE-4DCF-499E-BCA2-34D9D7C702B2}"/>
                </a:ext>
              </a:extLst>
            </p:cNvPr>
            <p:cNvPicPr>
              <a:picLocks noChangeAspect="1"/>
            </p:cNvPicPr>
            <p:nvPr/>
          </p:nvPicPr>
          <p:blipFill>
            <a:blip r:embed="rId14">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41" name="文字方塊 40">
              <a:extLst>
                <a:ext uri="{FF2B5EF4-FFF2-40B4-BE49-F238E27FC236}">
                  <a16:creationId xmlns:a16="http://schemas.microsoft.com/office/drawing/2014/main" id="{846B996F-7BC3-4C83-904C-9CBACDED2B28}"/>
                </a:ext>
              </a:extLst>
            </p:cNvPr>
            <p:cNvSpPr txBox="1"/>
            <p:nvPr/>
          </p:nvSpPr>
          <p:spPr>
            <a:xfrm>
              <a:off x="8132321" y="3940938"/>
              <a:ext cx="2160251" cy="543367"/>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第三組</a:t>
              </a:r>
            </a:p>
          </p:txBody>
        </p:sp>
      </p:grpSp>
    </p:spTree>
    <p:extLst>
      <p:ext uri="{BB962C8B-B14F-4D97-AF65-F5344CB8AC3E}">
        <p14:creationId xmlns:p14="http://schemas.microsoft.com/office/powerpoint/2010/main" val="32290630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80"/>
                                        </p:tgtEl>
                                        <p:attrNameLst>
                                          <p:attrName>style.visibility</p:attrName>
                                        </p:attrNameLst>
                                      </p:cBhvr>
                                      <p:to>
                                        <p:strVal val="visible"/>
                                      </p:to>
                                    </p:set>
                                    <p:anim calcmode="lin" valueType="num">
                                      <p:cBhvr additive="base">
                                        <p:cTn id="7" dur="500" fill="hold"/>
                                        <p:tgtEl>
                                          <p:spTgt spid="180"/>
                                        </p:tgtEl>
                                        <p:attrNameLst>
                                          <p:attrName>ppt_x</p:attrName>
                                        </p:attrNameLst>
                                      </p:cBhvr>
                                      <p:tavLst>
                                        <p:tav tm="0">
                                          <p:val>
                                            <p:strVal val="0-#ppt_w/2"/>
                                          </p:val>
                                        </p:tav>
                                        <p:tav tm="100000">
                                          <p:val>
                                            <p:strVal val="#ppt_x"/>
                                          </p:val>
                                        </p:tav>
                                      </p:tavLst>
                                    </p:anim>
                                    <p:anim calcmode="lin" valueType="num">
                                      <p:cBhvr additive="base">
                                        <p:cTn id="8" dur="500" fill="hold"/>
                                        <p:tgtEl>
                                          <p:spTgt spid="18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1+#ppt_w/2"/>
                                          </p:val>
                                        </p:tav>
                                        <p:tav tm="100000">
                                          <p:val>
                                            <p:strVal val="#ppt_x"/>
                                          </p:val>
                                        </p:tav>
                                      </p:tavLst>
                                    </p:anim>
                                    <p:anim calcmode="lin" valueType="num">
                                      <p:cBhvr additive="base">
                                        <p:cTn id="12" dur="500" fill="hold"/>
                                        <p:tgtEl>
                                          <p:spTgt spid="25"/>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500" fill="hold"/>
                                        <p:tgtEl>
                                          <p:spTgt spid="39"/>
                                        </p:tgtEl>
                                        <p:attrNameLst>
                                          <p:attrName>ppt_x</p:attrName>
                                        </p:attrNameLst>
                                      </p:cBhvr>
                                      <p:tavLst>
                                        <p:tav tm="0">
                                          <p:val>
                                            <p:strVal val="#ppt_x"/>
                                          </p:val>
                                        </p:tav>
                                        <p:tav tm="100000">
                                          <p:val>
                                            <p:strVal val="#ppt_x"/>
                                          </p:val>
                                        </p:tav>
                                      </p:tavLst>
                                    </p:anim>
                                    <p:anim calcmode="lin" valueType="num">
                                      <p:cBhvr additive="base">
                                        <p:cTn id="16" dur="500" fill="hold"/>
                                        <p:tgtEl>
                                          <p:spTgt spid="39"/>
                                        </p:tgtEl>
                                        <p:attrNameLst>
                                          <p:attrName>ppt_y</p:attrName>
                                        </p:attrNameLst>
                                      </p:cBhvr>
                                      <p:tavLst>
                                        <p:tav tm="0">
                                          <p:val>
                                            <p:strVal val="1+#ppt_h/2"/>
                                          </p:val>
                                        </p:tav>
                                        <p:tav tm="100000">
                                          <p:val>
                                            <p:strVal val="#ppt_y"/>
                                          </p:val>
                                        </p:tav>
                                      </p:tavLst>
                                    </p:anim>
                                  </p:childTnLst>
                                </p:cTn>
                              </p:par>
                              <p:par>
                                <p:cTn id="17" presetID="26" presetClass="entr" presetSubtype="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wipe(down)">
                                      <p:cBhvr>
                                        <p:cTn id="19" dur="580">
                                          <p:stCondLst>
                                            <p:cond delay="0"/>
                                          </p:stCondLst>
                                        </p:cTn>
                                        <p:tgtEl>
                                          <p:spTgt spid="37"/>
                                        </p:tgtEl>
                                      </p:cBhvr>
                                    </p:animEffect>
                                    <p:anim calcmode="lin" valueType="num">
                                      <p:cBhvr>
                                        <p:cTn id="20" dur="1822" tmFilter="0,0; 0.14,0.36; 0.43,0.73; 0.71,0.91; 1.0,1.0">
                                          <p:stCondLst>
                                            <p:cond delay="0"/>
                                          </p:stCondLst>
                                        </p:cTn>
                                        <p:tgtEl>
                                          <p:spTgt spid="37"/>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37"/>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37"/>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37"/>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37"/>
                                        </p:tgtEl>
                                        <p:attrNameLst>
                                          <p:attrName>ppt_y</p:attrName>
                                        </p:attrNameLst>
                                      </p:cBhvr>
                                      <p:tavLst>
                                        <p:tav tm="0" fmla="#ppt_y-sin(pi*$)/81">
                                          <p:val>
                                            <p:fltVal val="0"/>
                                          </p:val>
                                        </p:tav>
                                        <p:tav tm="100000">
                                          <p:val>
                                            <p:fltVal val="1"/>
                                          </p:val>
                                        </p:tav>
                                      </p:tavLst>
                                    </p:anim>
                                    <p:animScale>
                                      <p:cBhvr>
                                        <p:cTn id="25" dur="26">
                                          <p:stCondLst>
                                            <p:cond delay="650"/>
                                          </p:stCondLst>
                                        </p:cTn>
                                        <p:tgtEl>
                                          <p:spTgt spid="37"/>
                                        </p:tgtEl>
                                      </p:cBhvr>
                                      <p:to x="100000" y="60000"/>
                                    </p:animScale>
                                    <p:animScale>
                                      <p:cBhvr>
                                        <p:cTn id="26" dur="166" decel="50000">
                                          <p:stCondLst>
                                            <p:cond delay="676"/>
                                          </p:stCondLst>
                                        </p:cTn>
                                        <p:tgtEl>
                                          <p:spTgt spid="37"/>
                                        </p:tgtEl>
                                      </p:cBhvr>
                                      <p:to x="100000" y="100000"/>
                                    </p:animScale>
                                    <p:animScale>
                                      <p:cBhvr>
                                        <p:cTn id="27" dur="26">
                                          <p:stCondLst>
                                            <p:cond delay="1312"/>
                                          </p:stCondLst>
                                        </p:cTn>
                                        <p:tgtEl>
                                          <p:spTgt spid="37"/>
                                        </p:tgtEl>
                                      </p:cBhvr>
                                      <p:to x="100000" y="80000"/>
                                    </p:animScale>
                                    <p:animScale>
                                      <p:cBhvr>
                                        <p:cTn id="28" dur="166" decel="50000">
                                          <p:stCondLst>
                                            <p:cond delay="1338"/>
                                          </p:stCondLst>
                                        </p:cTn>
                                        <p:tgtEl>
                                          <p:spTgt spid="37"/>
                                        </p:tgtEl>
                                      </p:cBhvr>
                                      <p:to x="100000" y="100000"/>
                                    </p:animScale>
                                    <p:animScale>
                                      <p:cBhvr>
                                        <p:cTn id="29" dur="26">
                                          <p:stCondLst>
                                            <p:cond delay="1642"/>
                                          </p:stCondLst>
                                        </p:cTn>
                                        <p:tgtEl>
                                          <p:spTgt spid="37"/>
                                        </p:tgtEl>
                                      </p:cBhvr>
                                      <p:to x="100000" y="90000"/>
                                    </p:animScale>
                                    <p:animScale>
                                      <p:cBhvr>
                                        <p:cTn id="30" dur="166" decel="50000">
                                          <p:stCondLst>
                                            <p:cond delay="1668"/>
                                          </p:stCondLst>
                                        </p:cTn>
                                        <p:tgtEl>
                                          <p:spTgt spid="37"/>
                                        </p:tgtEl>
                                      </p:cBhvr>
                                      <p:to x="100000" y="100000"/>
                                    </p:animScale>
                                    <p:animScale>
                                      <p:cBhvr>
                                        <p:cTn id="31" dur="26">
                                          <p:stCondLst>
                                            <p:cond delay="1808"/>
                                          </p:stCondLst>
                                        </p:cTn>
                                        <p:tgtEl>
                                          <p:spTgt spid="37"/>
                                        </p:tgtEl>
                                      </p:cBhvr>
                                      <p:to x="100000" y="95000"/>
                                    </p:animScale>
                                    <p:animScale>
                                      <p:cBhvr>
                                        <p:cTn id="32" dur="166" decel="50000">
                                          <p:stCondLst>
                                            <p:cond delay="1834"/>
                                          </p:stCondLst>
                                        </p:cTn>
                                        <p:tgtEl>
                                          <p:spTgt spid="37"/>
                                        </p:tgtEl>
                                      </p:cBhvr>
                                      <p:to x="100000" y="100000"/>
                                    </p:animScale>
                                  </p:childTnLst>
                                </p:cTn>
                              </p:par>
                            </p:childTnLst>
                          </p:cTn>
                        </p:par>
                      </p:childTnLst>
                    </p:cTn>
                  </p:par>
                  <p:par>
                    <p:cTn id="33" fill="hold">
                      <p:stCondLst>
                        <p:cond delay="indefinite"/>
                      </p:stCondLst>
                      <p:childTnLst>
                        <p:par>
                          <p:cTn id="34" fill="hold">
                            <p:stCondLst>
                              <p:cond delay="0"/>
                            </p:stCondLst>
                            <p:childTnLst>
                              <p:par>
                                <p:cTn id="35" presetID="26" presetClass="entr" presetSubtype="0"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down)">
                                      <p:cBhvr>
                                        <p:cTn id="37" dur="290">
                                          <p:stCondLst>
                                            <p:cond delay="0"/>
                                          </p:stCondLst>
                                        </p:cTn>
                                        <p:tgtEl>
                                          <p:spTgt spid="3"/>
                                        </p:tgtEl>
                                      </p:cBhvr>
                                    </p:animEffect>
                                    <p:anim calcmode="lin" valueType="num">
                                      <p:cBhvr>
                                        <p:cTn id="38"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39"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40"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41"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42"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43" dur="13">
                                          <p:stCondLst>
                                            <p:cond delay="325"/>
                                          </p:stCondLst>
                                        </p:cTn>
                                        <p:tgtEl>
                                          <p:spTgt spid="3"/>
                                        </p:tgtEl>
                                      </p:cBhvr>
                                      <p:to x="100000" y="60000"/>
                                    </p:animScale>
                                    <p:animScale>
                                      <p:cBhvr>
                                        <p:cTn id="44" dur="83" decel="50000">
                                          <p:stCondLst>
                                            <p:cond delay="338"/>
                                          </p:stCondLst>
                                        </p:cTn>
                                        <p:tgtEl>
                                          <p:spTgt spid="3"/>
                                        </p:tgtEl>
                                      </p:cBhvr>
                                      <p:to x="100000" y="100000"/>
                                    </p:animScale>
                                    <p:animScale>
                                      <p:cBhvr>
                                        <p:cTn id="45" dur="13">
                                          <p:stCondLst>
                                            <p:cond delay="656"/>
                                          </p:stCondLst>
                                        </p:cTn>
                                        <p:tgtEl>
                                          <p:spTgt spid="3"/>
                                        </p:tgtEl>
                                      </p:cBhvr>
                                      <p:to x="100000" y="80000"/>
                                    </p:animScale>
                                    <p:animScale>
                                      <p:cBhvr>
                                        <p:cTn id="46" dur="83" decel="50000">
                                          <p:stCondLst>
                                            <p:cond delay="669"/>
                                          </p:stCondLst>
                                        </p:cTn>
                                        <p:tgtEl>
                                          <p:spTgt spid="3"/>
                                        </p:tgtEl>
                                      </p:cBhvr>
                                      <p:to x="100000" y="100000"/>
                                    </p:animScale>
                                    <p:animScale>
                                      <p:cBhvr>
                                        <p:cTn id="47" dur="13">
                                          <p:stCondLst>
                                            <p:cond delay="821"/>
                                          </p:stCondLst>
                                        </p:cTn>
                                        <p:tgtEl>
                                          <p:spTgt spid="3"/>
                                        </p:tgtEl>
                                      </p:cBhvr>
                                      <p:to x="100000" y="90000"/>
                                    </p:animScale>
                                    <p:animScale>
                                      <p:cBhvr>
                                        <p:cTn id="48" dur="83" decel="50000">
                                          <p:stCondLst>
                                            <p:cond delay="834"/>
                                          </p:stCondLst>
                                        </p:cTn>
                                        <p:tgtEl>
                                          <p:spTgt spid="3"/>
                                        </p:tgtEl>
                                      </p:cBhvr>
                                      <p:to x="100000" y="100000"/>
                                    </p:animScale>
                                    <p:animScale>
                                      <p:cBhvr>
                                        <p:cTn id="49" dur="13">
                                          <p:stCondLst>
                                            <p:cond delay="904"/>
                                          </p:stCondLst>
                                        </p:cTn>
                                        <p:tgtEl>
                                          <p:spTgt spid="3"/>
                                        </p:tgtEl>
                                      </p:cBhvr>
                                      <p:to x="100000" y="95000"/>
                                    </p:animScale>
                                    <p:animScale>
                                      <p:cBhvr>
                                        <p:cTn id="50" dur="83" decel="50000">
                                          <p:stCondLst>
                                            <p:cond delay="917"/>
                                          </p:stCondLst>
                                        </p:cTn>
                                        <p:tgtEl>
                                          <p:spTgt spid="3"/>
                                        </p:tgtEl>
                                      </p:cBhvr>
                                      <p:to x="100000" y="100000"/>
                                    </p:animScale>
                                  </p:childTnLst>
                                </p:cTn>
                              </p:par>
                              <p:par>
                                <p:cTn id="51" presetID="26" presetClass="entr" presetSubtype="0" fill="hold" nodeType="with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wipe(down)">
                                      <p:cBhvr>
                                        <p:cTn id="53" dur="428">
                                          <p:stCondLst>
                                            <p:cond delay="0"/>
                                          </p:stCondLst>
                                        </p:cTn>
                                        <p:tgtEl>
                                          <p:spTgt spid="7"/>
                                        </p:tgtEl>
                                      </p:cBhvr>
                                    </p:animEffect>
                                    <p:anim calcmode="lin" valueType="num">
                                      <p:cBhvr>
                                        <p:cTn id="54" dur="1344"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55" dur="490"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56" dur="490" tmFilter="0, 0; 0.125,0.2665; 0.25,0.4; 0.375,0.465; 0.5,0.5;  0.625,0.535; 0.75,0.6; 0.875,0.7335; 1,1">
                                          <p:stCondLst>
                                            <p:cond delay="490"/>
                                          </p:stCondLst>
                                        </p:cTn>
                                        <p:tgtEl>
                                          <p:spTgt spid="7"/>
                                        </p:tgtEl>
                                        <p:attrNameLst>
                                          <p:attrName>ppt_y</p:attrName>
                                        </p:attrNameLst>
                                      </p:cBhvr>
                                      <p:tavLst>
                                        <p:tav tm="0" fmla="#ppt_y-sin(pi*$)/9">
                                          <p:val>
                                            <p:fltVal val="0"/>
                                          </p:val>
                                        </p:tav>
                                        <p:tav tm="100000">
                                          <p:val>
                                            <p:fltVal val="1"/>
                                          </p:val>
                                        </p:tav>
                                      </p:tavLst>
                                    </p:anim>
                                    <p:anim calcmode="lin" valueType="num">
                                      <p:cBhvr>
                                        <p:cTn id="57" dur="2" tmFilter="0, 0; 0.125,0.2665; 0.25,0.4; 0.375,0.465; 0.5,0.5;  0.625,0.535; 0.75,0.6; 0.875,0.7335; 1,1">
                                          <p:stCondLst>
                                            <p:cond delay="976"/>
                                          </p:stCondLst>
                                        </p:cTn>
                                        <p:tgtEl>
                                          <p:spTgt spid="7"/>
                                        </p:tgtEl>
                                        <p:attrNameLst>
                                          <p:attrName>ppt_y</p:attrName>
                                        </p:attrNameLst>
                                      </p:cBhvr>
                                      <p:tavLst>
                                        <p:tav tm="0" fmla="#ppt_y-sin(pi*$)/27">
                                          <p:val>
                                            <p:fltVal val="0"/>
                                          </p:val>
                                        </p:tav>
                                        <p:tav tm="100000">
                                          <p:val>
                                            <p:fltVal val="1"/>
                                          </p:val>
                                        </p:tav>
                                      </p:tavLst>
                                    </p:anim>
                                    <p:anim calcmode="lin" valueType="num">
                                      <p:cBhvr>
                                        <p:cTn id="58" dur="1" tmFilter="0, 0; 0.125,0.2665; 0.25,0.4; 0.375,0.465; 0.5,0.5;  0.625,0.535; 0.75,0.6; 0.875,0.7335; 1,1">
                                          <p:stCondLst>
                                            <p:cond delay="1499"/>
                                          </p:stCondLst>
                                        </p:cTn>
                                        <p:tgtEl>
                                          <p:spTgt spid="7"/>
                                        </p:tgtEl>
                                        <p:attrNameLst>
                                          <p:attrName>ppt_y</p:attrName>
                                        </p:attrNameLst>
                                      </p:cBhvr>
                                      <p:tavLst>
                                        <p:tav tm="0" fmla="#ppt_y-sin(pi*$)/81">
                                          <p:val>
                                            <p:fltVal val="0"/>
                                          </p:val>
                                        </p:tav>
                                        <p:tav tm="100000">
                                          <p:val>
                                            <p:fltVal val="1"/>
                                          </p:val>
                                        </p:tav>
                                      </p:tavLst>
                                    </p:anim>
                                    <p:animScale>
                                      <p:cBhvr>
                                        <p:cTn id="59" dur="1">
                                          <p:stCondLst>
                                            <p:cond delay="479"/>
                                          </p:stCondLst>
                                        </p:cTn>
                                        <p:tgtEl>
                                          <p:spTgt spid="7"/>
                                        </p:tgtEl>
                                      </p:cBhvr>
                                      <p:to x="100000" y="60000"/>
                                    </p:animScale>
                                    <p:animScale>
                                      <p:cBhvr>
                                        <p:cTn id="60" dur="1" decel="50000">
                                          <p:stCondLst>
                                            <p:cond delay="499"/>
                                          </p:stCondLst>
                                        </p:cTn>
                                        <p:tgtEl>
                                          <p:spTgt spid="7"/>
                                        </p:tgtEl>
                                      </p:cBhvr>
                                      <p:to x="100000" y="100000"/>
                                    </p:animScale>
                                    <p:animScale>
                                      <p:cBhvr>
                                        <p:cTn id="61" dur="1">
                                          <p:stCondLst>
                                            <p:cond delay="968"/>
                                          </p:stCondLst>
                                        </p:cTn>
                                        <p:tgtEl>
                                          <p:spTgt spid="7"/>
                                        </p:tgtEl>
                                      </p:cBhvr>
                                      <p:to x="100000" y="80000"/>
                                    </p:animScale>
                                    <p:animScale>
                                      <p:cBhvr>
                                        <p:cTn id="62" dur="1" decel="50000">
                                          <p:stCondLst>
                                            <p:cond delay="987"/>
                                          </p:stCondLst>
                                        </p:cTn>
                                        <p:tgtEl>
                                          <p:spTgt spid="7"/>
                                        </p:tgtEl>
                                      </p:cBhvr>
                                      <p:to x="100000" y="100000"/>
                                    </p:animScale>
                                    <p:animScale>
                                      <p:cBhvr>
                                        <p:cTn id="63" dur="1">
                                          <p:stCondLst>
                                            <p:cond delay="1499"/>
                                          </p:stCondLst>
                                        </p:cTn>
                                        <p:tgtEl>
                                          <p:spTgt spid="7"/>
                                        </p:tgtEl>
                                      </p:cBhvr>
                                      <p:to x="100000" y="90000"/>
                                    </p:animScale>
                                    <p:animScale>
                                      <p:cBhvr>
                                        <p:cTn id="64" dur="1" decel="50000">
                                          <p:stCondLst>
                                            <p:cond delay="1499"/>
                                          </p:stCondLst>
                                        </p:cTn>
                                        <p:tgtEl>
                                          <p:spTgt spid="7"/>
                                        </p:tgtEl>
                                      </p:cBhvr>
                                      <p:to x="100000" y="100000"/>
                                    </p:animScale>
                                    <p:animScale>
                                      <p:cBhvr>
                                        <p:cTn id="65" dur="1">
                                          <p:stCondLst>
                                            <p:cond delay="1499"/>
                                          </p:stCondLst>
                                        </p:cTn>
                                        <p:tgtEl>
                                          <p:spTgt spid="7"/>
                                        </p:tgtEl>
                                      </p:cBhvr>
                                      <p:to x="100000" y="95000"/>
                                    </p:animScale>
                                    <p:animScale>
                                      <p:cBhvr>
                                        <p:cTn id="66" dur="1" decel="50000">
                                          <p:stCondLst>
                                            <p:cond delay="1499"/>
                                          </p:stCondLst>
                                        </p:cTn>
                                        <p:tgtEl>
                                          <p:spTgt spid="7"/>
                                        </p:tgtEl>
                                      </p:cBhvr>
                                      <p:to x="100000" y="100000"/>
                                    </p:animScale>
                                  </p:childTnLst>
                                </p:cTn>
                              </p:par>
                              <p:par>
                                <p:cTn id="67" presetID="26" presetClass="entr" presetSubtype="0" fill="hold" nodeType="withEffect">
                                  <p:stCondLst>
                                    <p:cond delay="0"/>
                                  </p:stCondLst>
                                  <p:childTnLst>
                                    <p:set>
                                      <p:cBhvr>
                                        <p:cTn id="68" dur="1" fill="hold">
                                          <p:stCondLst>
                                            <p:cond delay="0"/>
                                          </p:stCondLst>
                                        </p:cTn>
                                        <p:tgtEl>
                                          <p:spTgt spid="8"/>
                                        </p:tgtEl>
                                        <p:attrNameLst>
                                          <p:attrName>style.visibility</p:attrName>
                                        </p:attrNameLst>
                                      </p:cBhvr>
                                      <p:to>
                                        <p:strVal val="visible"/>
                                      </p:to>
                                    </p:set>
                                    <p:animEffect transition="in" filter="wipe(down)">
                                      <p:cBhvr>
                                        <p:cTn id="69" dur="580">
                                          <p:stCondLst>
                                            <p:cond delay="0"/>
                                          </p:stCondLst>
                                        </p:cTn>
                                        <p:tgtEl>
                                          <p:spTgt spid="8"/>
                                        </p:tgtEl>
                                      </p:cBhvr>
                                    </p:animEffect>
                                    <p:anim calcmode="lin" valueType="num">
                                      <p:cBhvr>
                                        <p:cTn id="70"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71"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72"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73"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74"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75" dur="26">
                                          <p:stCondLst>
                                            <p:cond delay="650"/>
                                          </p:stCondLst>
                                        </p:cTn>
                                        <p:tgtEl>
                                          <p:spTgt spid="8"/>
                                        </p:tgtEl>
                                      </p:cBhvr>
                                      <p:to x="100000" y="60000"/>
                                    </p:animScale>
                                    <p:animScale>
                                      <p:cBhvr>
                                        <p:cTn id="76" dur="166" decel="50000">
                                          <p:stCondLst>
                                            <p:cond delay="676"/>
                                          </p:stCondLst>
                                        </p:cTn>
                                        <p:tgtEl>
                                          <p:spTgt spid="8"/>
                                        </p:tgtEl>
                                      </p:cBhvr>
                                      <p:to x="100000" y="100000"/>
                                    </p:animScale>
                                    <p:animScale>
                                      <p:cBhvr>
                                        <p:cTn id="77" dur="26">
                                          <p:stCondLst>
                                            <p:cond delay="1312"/>
                                          </p:stCondLst>
                                        </p:cTn>
                                        <p:tgtEl>
                                          <p:spTgt spid="8"/>
                                        </p:tgtEl>
                                      </p:cBhvr>
                                      <p:to x="100000" y="80000"/>
                                    </p:animScale>
                                    <p:animScale>
                                      <p:cBhvr>
                                        <p:cTn id="78" dur="166" decel="50000">
                                          <p:stCondLst>
                                            <p:cond delay="1338"/>
                                          </p:stCondLst>
                                        </p:cTn>
                                        <p:tgtEl>
                                          <p:spTgt spid="8"/>
                                        </p:tgtEl>
                                      </p:cBhvr>
                                      <p:to x="100000" y="100000"/>
                                    </p:animScale>
                                    <p:animScale>
                                      <p:cBhvr>
                                        <p:cTn id="79" dur="26">
                                          <p:stCondLst>
                                            <p:cond delay="1642"/>
                                          </p:stCondLst>
                                        </p:cTn>
                                        <p:tgtEl>
                                          <p:spTgt spid="8"/>
                                        </p:tgtEl>
                                      </p:cBhvr>
                                      <p:to x="100000" y="90000"/>
                                    </p:animScale>
                                    <p:animScale>
                                      <p:cBhvr>
                                        <p:cTn id="80" dur="166" decel="50000">
                                          <p:stCondLst>
                                            <p:cond delay="1668"/>
                                          </p:stCondLst>
                                        </p:cTn>
                                        <p:tgtEl>
                                          <p:spTgt spid="8"/>
                                        </p:tgtEl>
                                      </p:cBhvr>
                                      <p:to x="100000" y="100000"/>
                                    </p:animScale>
                                    <p:animScale>
                                      <p:cBhvr>
                                        <p:cTn id="81" dur="26">
                                          <p:stCondLst>
                                            <p:cond delay="1808"/>
                                          </p:stCondLst>
                                        </p:cTn>
                                        <p:tgtEl>
                                          <p:spTgt spid="8"/>
                                        </p:tgtEl>
                                      </p:cBhvr>
                                      <p:to x="100000" y="95000"/>
                                    </p:animScale>
                                    <p:animScale>
                                      <p:cBhvr>
                                        <p:cTn id="82" dur="166" decel="50000">
                                          <p:stCondLst>
                                            <p:cond delay="1834"/>
                                          </p:stCondLst>
                                        </p:cTn>
                                        <p:tgtEl>
                                          <p:spTgt spid="8"/>
                                        </p:tgtEl>
                                      </p:cBhvr>
                                      <p:to x="100000" y="100000"/>
                                    </p:animScale>
                                  </p:childTnLst>
                                </p:cTn>
                              </p:par>
                              <p:par>
                                <p:cTn id="83" presetID="26" presetClass="entr" presetSubtype="0" fill="hold" nodeType="withEffect">
                                  <p:stCondLst>
                                    <p:cond delay="0"/>
                                  </p:stCondLst>
                                  <p:childTnLst>
                                    <p:set>
                                      <p:cBhvr>
                                        <p:cTn id="84" dur="1" fill="hold">
                                          <p:stCondLst>
                                            <p:cond delay="0"/>
                                          </p:stCondLst>
                                        </p:cTn>
                                        <p:tgtEl>
                                          <p:spTgt spid="9"/>
                                        </p:tgtEl>
                                        <p:attrNameLst>
                                          <p:attrName>style.visibility</p:attrName>
                                        </p:attrNameLst>
                                      </p:cBhvr>
                                      <p:to>
                                        <p:strVal val="visible"/>
                                      </p:to>
                                    </p:set>
                                    <p:animEffect transition="in" filter="wipe(down)">
                                      <p:cBhvr>
                                        <p:cTn id="85" dur="290">
                                          <p:stCondLst>
                                            <p:cond delay="0"/>
                                          </p:stCondLst>
                                        </p:cTn>
                                        <p:tgtEl>
                                          <p:spTgt spid="9"/>
                                        </p:tgtEl>
                                      </p:cBhvr>
                                    </p:animEffect>
                                    <p:anim calcmode="lin" valueType="num">
                                      <p:cBhvr>
                                        <p:cTn id="86" dur="911"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87" dur="332"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88" dur="332" tmFilter="0, 0; 0.125,0.2665; 0.25,0.4; 0.375,0.465; 0.5,0.5;  0.625,0.535; 0.75,0.6; 0.875,0.7335; 1,1">
                                          <p:stCondLst>
                                            <p:cond delay="332"/>
                                          </p:stCondLst>
                                        </p:cTn>
                                        <p:tgtEl>
                                          <p:spTgt spid="9"/>
                                        </p:tgtEl>
                                        <p:attrNameLst>
                                          <p:attrName>ppt_y</p:attrName>
                                        </p:attrNameLst>
                                      </p:cBhvr>
                                      <p:tavLst>
                                        <p:tav tm="0" fmla="#ppt_y-sin(pi*$)/9">
                                          <p:val>
                                            <p:fltVal val="0"/>
                                          </p:val>
                                        </p:tav>
                                        <p:tav tm="100000">
                                          <p:val>
                                            <p:fltVal val="1"/>
                                          </p:val>
                                        </p:tav>
                                      </p:tavLst>
                                    </p:anim>
                                    <p:anim calcmode="lin" valueType="num">
                                      <p:cBhvr>
                                        <p:cTn id="89" dur="166" tmFilter="0, 0; 0.125,0.2665; 0.25,0.4; 0.375,0.465; 0.5,0.5;  0.625,0.535; 0.75,0.6; 0.875,0.7335; 1,1">
                                          <p:stCondLst>
                                            <p:cond delay="662"/>
                                          </p:stCondLst>
                                        </p:cTn>
                                        <p:tgtEl>
                                          <p:spTgt spid="9"/>
                                        </p:tgtEl>
                                        <p:attrNameLst>
                                          <p:attrName>ppt_y</p:attrName>
                                        </p:attrNameLst>
                                      </p:cBhvr>
                                      <p:tavLst>
                                        <p:tav tm="0" fmla="#ppt_y-sin(pi*$)/27">
                                          <p:val>
                                            <p:fltVal val="0"/>
                                          </p:val>
                                        </p:tav>
                                        <p:tav tm="100000">
                                          <p:val>
                                            <p:fltVal val="1"/>
                                          </p:val>
                                        </p:tav>
                                      </p:tavLst>
                                    </p:anim>
                                    <p:anim calcmode="lin" valueType="num">
                                      <p:cBhvr>
                                        <p:cTn id="90" dur="82" tmFilter="0, 0; 0.125,0.2665; 0.25,0.4; 0.375,0.465; 0.5,0.5;  0.625,0.535; 0.75,0.6; 0.875,0.7335; 1,1">
                                          <p:stCondLst>
                                            <p:cond delay="828"/>
                                          </p:stCondLst>
                                        </p:cTn>
                                        <p:tgtEl>
                                          <p:spTgt spid="9"/>
                                        </p:tgtEl>
                                        <p:attrNameLst>
                                          <p:attrName>ppt_y</p:attrName>
                                        </p:attrNameLst>
                                      </p:cBhvr>
                                      <p:tavLst>
                                        <p:tav tm="0" fmla="#ppt_y-sin(pi*$)/81">
                                          <p:val>
                                            <p:fltVal val="0"/>
                                          </p:val>
                                        </p:tav>
                                        <p:tav tm="100000">
                                          <p:val>
                                            <p:fltVal val="1"/>
                                          </p:val>
                                        </p:tav>
                                      </p:tavLst>
                                    </p:anim>
                                    <p:animScale>
                                      <p:cBhvr>
                                        <p:cTn id="91" dur="13">
                                          <p:stCondLst>
                                            <p:cond delay="325"/>
                                          </p:stCondLst>
                                        </p:cTn>
                                        <p:tgtEl>
                                          <p:spTgt spid="9"/>
                                        </p:tgtEl>
                                      </p:cBhvr>
                                      <p:to x="100000" y="60000"/>
                                    </p:animScale>
                                    <p:animScale>
                                      <p:cBhvr>
                                        <p:cTn id="92" dur="83" decel="50000">
                                          <p:stCondLst>
                                            <p:cond delay="338"/>
                                          </p:stCondLst>
                                        </p:cTn>
                                        <p:tgtEl>
                                          <p:spTgt spid="9"/>
                                        </p:tgtEl>
                                      </p:cBhvr>
                                      <p:to x="100000" y="100000"/>
                                    </p:animScale>
                                    <p:animScale>
                                      <p:cBhvr>
                                        <p:cTn id="93" dur="13">
                                          <p:stCondLst>
                                            <p:cond delay="656"/>
                                          </p:stCondLst>
                                        </p:cTn>
                                        <p:tgtEl>
                                          <p:spTgt spid="9"/>
                                        </p:tgtEl>
                                      </p:cBhvr>
                                      <p:to x="100000" y="80000"/>
                                    </p:animScale>
                                    <p:animScale>
                                      <p:cBhvr>
                                        <p:cTn id="94" dur="83" decel="50000">
                                          <p:stCondLst>
                                            <p:cond delay="669"/>
                                          </p:stCondLst>
                                        </p:cTn>
                                        <p:tgtEl>
                                          <p:spTgt spid="9"/>
                                        </p:tgtEl>
                                      </p:cBhvr>
                                      <p:to x="100000" y="100000"/>
                                    </p:animScale>
                                    <p:animScale>
                                      <p:cBhvr>
                                        <p:cTn id="95" dur="13">
                                          <p:stCondLst>
                                            <p:cond delay="821"/>
                                          </p:stCondLst>
                                        </p:cTn>
                                        <p:tgtEl>
                                          <p:spTgt spid="9"/>
                                        </p:tgtEl>
                                      </p:cBhvr>
                                      <p:to x="100000" y="90000"/>
                                    </p:animScale>
                                    <p:animScale>
                                      <p:cBhvr>
                                        <p:cTn id="96" dur="83" decel="50000">
                                          <p:stCondLst>
                                            <p:cond delay="834"/>
                                          </p:stCondLst>
                                        </p:cTn>
                                        <p:tgtEl>
                                          <p:spTgt spid="9"/>
                                        </p:tgtEl>
                                      </p:cBhvr>
                                      <p:to x="100000" y="100000"/>
                                    </p:animScale>
                                    <p:animScale>
                                      <p:cBhvr>
                                        <p:cTn id="97" dur="13">
                                          <p:stCondLst>
                                            <p:cond delay="904"/>
                                          </p:stCondLst>
                                        </p:cTn>
                                        <p:tgtEl>
                                          <p:spTgt spid="9"/>
                                        </p:tgtEl>
                                      </p:cBhvr>
                                      <p:to x="100000" y="95000"/>
                                    </p:animScale>
                                    <p:animScale>
                                      <p:cBhvr>
                                        <p:cTn id="98" dur="83" decel="50000">
                                          <p:stCondLst>
                                            <p:cond delay="917"/>
                                          </p:stCondLst>
                                        </p:cTn>
                                        <p:tgtEl>
                                          <p:spTgt spid="9"/>
                                        </p:tgtEl>
                                      </p:cBhvr>
                                      <p:to x="100000" y="100000"/>
                                    </p:animScale>
                                  </p:childTnLst>
                                </p:cTn>
                              </p:par>
                              <p:par>
                                <p:cTn id="99" presetID="26" presetClass="entr" presetSubtype="0" fill="hold" nodeType="withEffect">
                                  <p:stCondLst>
                                    <p:cond delay="0"/>
                                  </p:stCondLst>
                                  <p:childTnLst>
                                    <p:set>
                                      <p:cBhvr>
                                        <p:cTn id="100" dur="1" fill="hold">
                                          <p:stCondLst>
                                            <p:cond delay="0"/>
                                          </p:stCondLst>
                                        </p:cTn>
                                        <p:tgtEl>
                                          <p:spTgt spid="10"/>
                                        </p:tgtEl>
                                        <p:attrNameLst>
                                          <p:attrName>style.visibility</p:attrName>
                                        </p:attrNameLst>
                                      </p:cBhvr>
                                      <p:to>
                                        <p:strVal val="visible"/>
                                      </p:to>
                                    </p:set>
                                    <p:animEffect transition="in" filter="wipe(down)">
                                      <p:cBhvr>
                                        <p:cTn id="101" dur="435">
                                          <p:stCondLst>
                                            <p:cond delay="0"/>
                                          </p:stCondLst>
                                        </p:cTn>
                                        <p:tgtEl>
                                          <p:spTgt spid="10"/>
                                        </p:tgtEl>
                                      </p:cBhvr>
                                    </p:animEffect>
                                    <p:anim calcmode="lin" valueType="num">
                                      <p:cBhvr>
                                        <p:cTn id="102" dur="1367"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03" dur="498"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4" dur="498" tmFilter="0, 0; 0.125,0.2665; 0.25,0.4; 0.375,0.465; 0.5,0.5;  0.625,0.535; 0.75,0.6; 0.875,0.7335; 1,1">
                                          <p:stCondLst>
                                            <p:cond delay="498"/>
                                          </p:stCondLst>
                                        </p:cTn>
                                        <p:tgtEl>
                                          <p:spTgt spid="10"/>
                                        </p:tgtEl>
                                        <p:attrNameLst>
                                          <p:attrName>ppt_y</p:attrName>
                                        </p:attrNameLst>
                                      </p:cBhvr>
                                      <p:tavLst>
                                        <p:tav tm="0" fmla="#ppt_y-sin(pi*$)/9">
                                          <p:val>
                                            <p:fltVal val="0"/>
                                          </p:val>
                                        </p:tav>
                                        <p:tav tm="100000">
                                          <p:val>
                                            <p:fltVal val="1"/>
                                          </p:val>
                                        </p:tav>
                                      </p:tavLst>
                                    </p:anim>
                                    <p:anim calcmode="lin" valueType="num">
                                      <p:cBhvr>
                                        <p:cTn id="105" dur="249" tmFilter="0, 0; 0.125,0.2665; 0.25,0.4; 0.375,0.465; 0.5,0.5;  0.625,0.535; 0.75,0.6; 0.875,0.7335; 1,1">
                                          <p:stCondLst>
                                            <p:cond delay="993"/>
                                          </p:stCondLst>
                                        </p:cTn>
                                        <p:tgtEl>
                                          <p:spTgt spid="10"/>
                                        </p:tgtEl>
                                        <p:attrNameLst>
                                          <p:attrName>ppt_y</p:attrName>
                                        </p:attrNameLst>
                                      </p:cBhvr>
                                      <p:tavLst>
                                        <p:tav tm="0" fmla="#ppt_y-sin(pi*$)/27">
                                          <p:val>
                                            <p:fltVal val="0"/>
                                          </p:val>
                                        </p:tav>
                                        <p:tav tm="100000">
                                          <p:val>
                                            <p:fltVal val="1"/>
                                          </p:val>
                                        </p:tav>
                                      </p:tavLst>
                                    </p:anim>
                                    <p:anim calcmode="lin" valueType="num">
                                      <p:cBhvr>
                                        <p:cTn id="106" dur="123" tmFilter="0, 0; 0.125,0.2665; 0.25,0.4; 0.375,0.465; 0.5,0.5;  0.625,0.535; 0.75,0.6; 0.875,0.7335; 1,1">
                                          <p:stCondLst>
                                            <p:cond delay="1242"/>
                                          </p:stCondLst>
                                        </p:cTn>
                                        <p:tgtEl>
                                          <p:spTgt spid="10"/>
                                        </p:tgtEl>
                                        <p:attrNameLst>
                                          <p:attrName>ppt_y</p:attrName>
                                        </p:attrNameLst>
                                      </p:cBhvr>
                                      <p:tavLst>
                                        <p:tav tm="0" fmla="#ppt_y-sin(pi*$)/81">
                                          <p:val>
                                            <p:fltVal val="0"/>
                                          </p:val>
                                        </p:tav>
                                        <p:tav tm="100000">
                                          <p:val>
                                            <p:fltVal val="1"/>
                                          </p:val>
                                        </p:tav>
                                      </p:tavLst>
                                    </p:anim>
                                    <p:animScale>
                                      <p:cBhvr>
                                        <p:cTn id="107" dur="20">
                                          <p:stCondLst>
                                            <p:cond delay="487"/>
                                          </p:stCondLst>
                                        </p:cTn>
                                        <p:tgtEl>
                                          <p:spTgt spid="10"/>
                                        </p:tgtEl>
                                      </p:cBhvr>
                                      <p:to x="100000" y="60000"/>
                                    </p:animScale>
                                    <p:animScale>
                                      <p:cBhvr>
                                        <p:cTn id="108" dur="124" decel="50000">
                                          <p:stCondLst>
                                            <p:cond delay="507"/>
                                          </p:stCondLst>
                                        </p:cTn>
                                        <p:tgtEl>
                                          <p:spTgt spid="10"/>
                                        </p:tgtEl>
                                      </p:cBhvr>
                                      <p:to x="100000" y="100000"/>
                                    </p:animScale>
                                    <p:animScale>
                                      <p:cBhvr>
                                        <p:cTn id="109" dur="20">
                                          <p:stCondLst>
                                            <p:cond delay="984"/>
                                          </p:stCondLst>
                                        </p:cTn>
                                        <p:tgtEl>
                                          <p:spTgt spid="10"/>
                                        </p:tgtEl>
                                      </p:cBhvr>
                                      <p:to x="100000" y="80000"/>
                                    </p:animScale>
                                    <p:animScale>
                                      <p:cBhvr>
                                        <p:cTn id="110" dur="124" decel="50000">
                                          <p:stCondLst>
                                            <p:cond delay="1004"/>
                                          </p:stCondLst>
                                        </p:cTn>
                                        <p:tgtEl>
                                          <p:spTgt spid="10"/>
                                        </p:tgtEl>
                                      </p:cBhvr>
                                      <p:to x="100000" y="100000"/>
                                    </p:animScale>
                                    <p:animScale>
                                      <p:cBhvr>
                                        <p:cTn id="111" dur="20">
                                          <p:stCondLst>
                                            <p:cond delay="1231"/>
                                          </p:stCondLst>
                                        </p:cTn>
                                        <p:tgtEl>
                                          <p:spTgt spid="10"/>
                                        </p:tgtEl>
                                      </p:cBhvr>
                                      <p:to x="100000" y="90000"/>
                                    </p:animScale>
                                    <p:animScale>
                                      <p:cBhvr>
                                        <p:cTn id="112" dur="124" decel="50000">
                                          <p:stCondLst>
                                            <p:cond delay="1251"/>
                                          </p:stCondLst>
                                        </p:cTn>
                                        <p:tgtEl>
                                          <p:spTgt spid="10"/>
                                        </p:tgtEl>
                                      </p:cBhvr>
                                      <p:to x="100000" y="100000"/>
                                    </p:animScale>
                                    <p:animScale>
                                      <p:cBhvr>
                                        <p:cTn id="113" dur="20">
                                          <p:stCondLst>
                                            <p:cond delay="1356"/>
                                          </p:stCondLst>
                                        </p:cTn>
                                        <p:tgtEl>
                                          <p:spTgt spid="10"/>
                                        </p:tgtEl>
                                      </p:cBhvr>
                                      <p:to x="100000" y="95000"/>
                                    </p:animScale>
                                    <p:animScale>
                                      <p:cBhvr>
                                        <p:cTn id="114" dur="124" decel="50000">
                                          <p:stCondLst>
                                            <p:cond delay="1376"/>
                                          </p:stCondLst>
                                        </p:cTn>
                                        <p:tgtEl>
                                          <p:spTgt spid="10"/>
                                        </p:tgtEl>
                                      </p:cBhvr>
                                      <p:to x="100000" y="100000"/>
                                    </p:animScale>
                                  </p:childTnLst>
                                </p:cTn>
                              </p:par>
                              <p:par>
                                <p:cTn id="115" presetID="26" presetClass="entr" presetSubtype="0" fill="hold" nodeType="withEffect">
                                  <p:stCondLst>
                                    <p:cond delay="0"/>
                                  </p:stCondLst>
                                  <p:childTnLst>
                                    <p:set>
                                      <p:cBhvr>
                                        <p:cTn id="116" dur="1" fill="hold">
                                          <p:stCondLst>
                                            <p:cond delay="0"/>
                                          </p:stCondLst>
                                        </p:cTn>
                                        <p:tgtEl>
                                          <p:spTgt spid="11"/>
                                        </p:tgtEl>
                                        <p:attrNameLst>
                                          <p:attrName>style.visibility</p:attrName>
                                        </p:attrNameLst>
                                      </p:cBhvr>
                                      <p:to>
                                        <p:strVal val="visible"/>
                                      </p:to>
                                    </p:set>
                                    <p:animEffect transition="in" filter="wipe(down)">
                                      <p:cBhvr>
                                        <p:cTn id="117" dur="725">
                                          <p:stCondLst>
                                            <p:cond delay="0"/>
                                          </p:stCondLst>
                                        </p:cTn>
                                        <p:tgtEl>
                                          <p:spTgt spid="11"/>
                                        </p:tgtEl>
                                      </p:cBhvr>
                                    </p:animEffect>
                                    <p:anim calcmode="lin" valueType="num">
                                      <p:cBhvr>
                                        <p:cTn id="118" dur="2278"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19" dur="830"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20" dur="830" tmFilter="0, 0; 0.125,0.2665; 0.25,0.4; 0.375,0.465; 0.5,0.5;  0.625,0.535; 0.75,0.6; 0.875,0.7335; 1,1">
                                          <p:stCondLst>
                                            <p:cond delay="830"/>
                                          </p:stCondLst>
                                        </p:cTn>
                                        <p:tgtEl>
                                          <p:spTgt spid="11"/>
                                        </p:tgtEl>
                                        <p:attrNameLst>
                                          <p:attrName>ppt_y</p:attrName>
                                        </p:attrNameLst>
                                      </p:cBhvr>
                                      <p:tavLst>
                                        <p:tav tm="0" fmla="#ppt_y-sin(pi*$)/9">
                                          <p:val>
                                            <p:fltVal val="0"/>
                                          </p:val>
                                        </p:tav>
                                        <p:tav tm="100000">
                                          <p:val>
                                            <p:fltVal val="1"/>
                                          </p:val>
                                        </p:tav>
                                      </p:tavLst>
                                    </p:anim>
                                    <p:anim calcmode="lin" valueType="num">
                                      <p:cBhvr>
                                        <p:cTn id="121" dur="415" tmFilter="0, 0; 0.125,0.2665; 0.25,0.4; 0.375,0.465; 0.5,0.5;  0.625,0.535; 0.75,0.6; 0.875,0.7335; 1,1">
                                          <p:stCondLst>
                                            <p:cond delay="1655"/>
                                          </p:stCondLst>
                                        </p:cTn>
                                        <p:tgtEl>
                                          <p:spTgt spid="11"/>
                                        </p:tgtEl>
                                        <p:attrNameLst>
                                          <p:attrName>ppt_y</p:attrName>
                                        </p:attrNameLst>
                                      </p:cBhvr>
                                      <p:tavLst>
                                        <p:tav tm="0" fmla="#ppt_y-sin(pi*$)/27">
                                          <p:val>
                                            <p:fltVal val="0"/>
                                          </p:val>
                                        </p:tav>
                                        <p:tav tm="100000">
                                          <p:val>
                                            <p:fltVal val="1"/>
                                          </p:val>
                                        </p:tav>
                                      </p:tavLst>
                                    </p:anim>
                                    <p:anim calcmode="lin" valueType="num">
                                      <p:cBhvr>
                                        <p:cTn id="122" dur="205" tmFilter="0, 0; 0.125,0.2665; 0.25,0.4; 0.375,0.465; 0.5,0.5;  0.625,0.535; 0.75,0.6; 0.875,0.7335; 1,1">
                                          <p:stCondLst>
                                            <p:cond delay="2070"/>
                                          </p:stCondLst>
                                        </p:cTn>
                                        <p:tgtEl>
                                          <p:spTgt spid="11"/>
                                        </p:tgtEl>
                                        <p:attrNameLst>
                                          <p:attrName>ppt_y</p:attrName>
                                        </p:attrNameLst>
                                      </p:cBhvr>
                                      <p:tavLst>
                                        <p:tav tm="0" fmla="#ppt_y-sin(pi*$)/81">
                                          <p:val>
                                            <p:fltVal val="0"/>
                                          </p:val>
                                        </p:tav>
                                        <p:tav tm="100000">
                                          <p:val>
                                            <p:fltVal val="1"/>
                                          </p:val>
                                        </p:tav>
                                      </p:tavLst>
                                    </p:anim>
                                    <p:animScale>
                                      <p:cBhvr>
                                        <p:cTn id="123" dur="33">
                                          <p:stCondLst>
                                            <p:cond delay="812"/>
                                          </p:stCondLst>
                                        </p:cTn>
                                        <p:tgtEl>
                                          <p:spTgt spid="11"/>
                                        </p:tgtEl>
                                      </p:cBhvr>
                                      <p:to x="100000" y="60000"/>
                                    </p:animScale>
                                    <p:animScale>
                                      <p:cBhvr>
                                        <p:cTn id="124" dur="207" decel="50000">
                                          <p:stCondLst>
                                            <p:cond delay="845"/>
                                          </p:stCondLst>
                                        </p:cTn>
                                        <p:tgtEl>
                                          <p:spTgt spid="11"/>
                                        </p:tgtEl>
                                      </p:cBhvr>
                                      <p:to x="100000" y="100000"/>
                                    </p:animScale>
                                    <p:animScale>
                                      <p:cBhvr>
                                        <p:cTn id="125" dur="33">
                                          <p:stCondLst>
                                            <p:cond delay="1640"/>
                                          </p:stCondLst>
                                        </p:cTn>
                                        <p:tgtEl>
                                          <p:spTgt spid="11"/>
                                        </p:tgtEl>
                                      </p:cBhvr>
                                      <p:to x="100000" y="80000"/>
                                    </p:animScale>
                                    <p:animScale>
                                      <p:cBhvr>
                                        <p:cTn id="126" dur="207" decel="50000">
                                          <p:stCondLst>
                                            <p:cond delay="1673"/>
                                          </p:stCondLst>
                                        </p:cTn>
                                        <p:tgtEl>
                                          <p:spTgt spid="11"/>
                                        </p:tgtEl>
                                      </p:cBhvr>
                                      <p:to x="100000" y="100000"/>
                                    </p:animScale>
                                    <p:animScale>
                                      <p:cBhvr>
                                        <p:cTn id="127" dur="33">
                                          <p:stCondLst>
                                            <p:cond delay="2052"/>
                                          </p:stCondLst>
                                        </p:cTn>
                                        <p:tgtEl>
                                          <p:spTgt spid="11"/>
                                        </p:tgtEl>
                                      </p:cBhvr>
                                      <p:to x="100000" y="90000"/>
                                    </p:animScale>
                                    <p:animScale>
                                      <p:cBhvr>
                                        <p:cTn id="128" dur="207" decel="50000">
                                          <p:stCondLst>
                                            <p:cond delay="2085"/>
                                          </p:stCondLst>
                                        </p:cTn>
                                        <p:tgtEl>
                                          <p:spTgt spid="11"/>
                                        </p:tgtEl>
                                      </p:cBhvr>
                                      <p:to x="100000" y="100000"/>
                                    </p:animScale>
                                    <p:animScale>
                                      <p:cBhvr>
                                        <p:cTn id="129" dur="33">
                                          <p:stCondLst>
                                            <p:cond delay="2260"/>
                                          </p:stCondLst>
                                        </p:cTn>
                                        <p:tgtEl>
                                          <p:spTgt spid="11"/>
                                        </p:tgtEl>
                                      </p:cBhvr>
                                      <p:to x="100000" y="95000"/>
                                    </p:animScale>
                                    <p:animScale>
                                      <p:cBhvr>
                                        <p:cTn id="130" dur="207" decel="50000">
                                          <p:stCondLst>
                                            <p:cond delay="2293"/>
                                          </p:stCondLst>
                                        </p:cTn>
                                        <p:tgtEl>
                                          <p:spTgt spid="11"/>
                                        </p:tgtEl>
                                      </p:cBhvr>
                                      <p:to x="100000" y="100000"/>
                                    </p:animScale>
                                  </p:childTnLst>
                                </p:cTn>
                              </p:par>
                              <p:par>
                                <p:cTn id="131" presetID="26" presetClass="entr" presetSubtype="0" fill="hold" nodeType="withEffect">
                                  <p:stCondLst>
                                    <p:cond delay="0"/>
                                  </p:stCondLst>
                                  <p:childTnLst>
                                    <p:set>
                                      <p:cBhvr>
                                        <p:cTn id="132" dur="1" fill="hold">
                                          <p:stCondLst>
                                            <p:cond delay="0"/>
                                          </p:stCondLst>
                                        </p:cTn>
                                        <p:tgtEl>
                                          <p:spTgt spid="32"/>
                                        </p:tgtEl>
                                        <p:attrNameLst>
                                          <p:attrName>style.visibility</p:attrName>
                                        </p:attrNameLst>
                                      </p:cBhvr>
                                      <p:to>
                                        <p:strVal val="visible"/>
                                      </p:to>
                                    </p:set>
                                    <p:animEffect transition="in" filter="wipe(down)">
                                      <p:cBhvr>
                                        <p:cTn id="133" dur="435">
                                          <p:stCondLst>
                                            <p:cond delay="0"/>
                                          </p:stCondLst>
                                        </p:cTn>
                                        <p:tgtEl>
                                          <p:spTgt spid="32"/>
                                        </p:tgtEl>
                                      </p:cBhvr>
                                    </p:animEffect>
                                    <p:anim calcmode="lin" valueType="num">
                                      <p:cBhvr>
                                        <p:cTn id="134" dur="1367" tmFilter="0,0; 0.14,0.36; 0.43,0.73; 0.71,0.91; 1.0,1.0">
                                          <p:stCondLst>
                                            <p:cond delay="0"/>
                                          </p:stCondLst>
                                        </p:cTn>
                                        <p:tgtEl>
                                          <p:spTgt spid="32"/>
                                        </p:tgtEl>
                                        <p:attrNameLst>
                                          <p:attrName>ppt_x</p:attrName>
                                        </p:attrNameLst>
                                      </p:cBhvr>
                                      <p:tavLst>
                                        <p:tav tm="0">
                                          <p:val>
                                            <p:strVal val="#ppt_x-0.25"/>
                                          </p:val>
                                        </p:tav>
                                        <p:tav tm="100000">
                                          <p:val>
                                            <p:strVal val="#ppt_x"/>
                                          </p:val>
                                        </p:tav>
                                      </p:tavLst>
                                    </p:anim>
                                    <p:anim calcmode="lin" valueType="num">
                                      <p:cBhvr>
                                        <p:cTn id="135" dur="498" tmFilter="0.0,0.0; 0.25,0.07; 0.50,0.2; 0.75,0.467; 1.0,1.0">
                                          <p:stCondLst>
                                            <p:cond delay="0"/>
                                          </p:stCondLst>
                                        </p:cTn>
                                        <p:tgtEl>
                                          <p:spTgt spid="32"/>
                                        </p:tgtEl>
                                        <p:attrNameLst>
                                          <p:attrName>ppt_y</p:attrName>
                                        </p:attrNameLst>
                                      </p:cBhvr>
                                      <p:tavLst>
                                        <p:tav tm="0" fmla="#ppt_y-sin(pi*$)/3">
                                          <p:val>
                                            <p:fltVal val="0.5"/>
                                          </p:val>
                                        </p:tav>
                                        <p:tav tm="100000">
                                          <p:val>
                                            <p:fltVal val="1"/>
                                          </p:val>
                                        </p:tav>
                                      </p:tavLst>
                                    </p:anim>
                                    <p:anim calcmode="lin" valueType="num">
                                      <p:cBhvr>
                                        <p:cTn id="136" dur="498" tmFilter="0, 0; 0.125,0.2665; 0.25,0.4; 0.375,0.465; 0.5,0.5;  0.625,0.535; 0.75,0.6; 0.875,0.7335; 1,1">
                                          <p:stCondLst>
                                            <p:cond delay="498"/>
                                          </p:stCondLst>
                                        </p:cTn>
                                        <p:tgtEl>
                                          <p:spTgt spid="32"/>
                                        </p:tgtEl>
                                        <p:attrNameLst>
                                          <p:attrName>ppt_y</p:attrName>
                                        </p:attrNameLst>
                                      </p:cBhvr>
                                      <p:tavLst>
                                        <p:tav tm="0" fmla="#ppt_y-sin(pi*$)/9">
                                          <p:val>
                                            <p:fltVal val="0"/>
                                          </p:val>
                                        </p:tav>
                                        <p:tav tm="100000">
                                          <p:val>
                                            <p:fltVal val="1"/>
                                          </p:val>
                                        </p:tav>
                                      </p:tavLst>
                                    </p:anim>
                                    <p:anim calcmode="lin" valueType="num">
                                      <p:cBhvr>
                                        <p:cTn id="137" dur="249" tmFilter="0, 0; 0.125,0.2665; 0.25,0.4; 0.375,0.465; 0.5,0.5;  0.625,0.535; 0.75,0.6; 0.875,0.7335; 1,1">
                                          <p:stCondLst>
                                            <p:cond delay="993"/>
                                          </p:stCondLst>
                                        </p:cTn>
                                        <p:tgtEl>
                                          <p:spTgt spid="32"/>
                                        </p:tgtEl>
                                        <p:attrNameLst>
                                          <p:attrName>ppt_y</p:attrName>
                                        </p:attrNameLst>
                                      </p:cBhvr>
                                      <p:tavLst>
                                        <p:tav tm="0" fmla="#ppt_y-sin(pi*$)/27">
                                          <p:val>
                                            <p:fltVal val="0"/>
                                          </p:val>
                                        </p:tav>
                                        <p:tav tm="100000">
                                          <p:val>
                                            <p:fltVal val="1"/>
                                          </p:val>
                                        </p:tav>
                                      </p:tavLst>
                                    </p:anim>
                                    <p:anim calcmode="lin" valueType="num">
                                      <p:cBhvr>
                                        <p:cTn id="138" dur="123" tmFilter="0, 0; 0.125,0.2665; 0.25,0.4; 0.375,0.465; 0.5,0.5;  0.625,0.535; 0.75,0.6; 0.875,0.7335; 1,1">
                                          <p:stCondLst>
                                            <p:cond delay="1242"/>
                                          </p:stCondLst>
                                        </p:cTn>
                                        <p:tgtEl>
                                          <p:spTgt spid="32"/>
                                        </p:tgtEl>
                                        <p:attrNameLst>
                                          <p:attrName>ppt_y</p:attrName>
                                        </p:attrNameLst>
                                      </p:cBhvr>
                                      <p:tavLst>
                                        <p:tav tm="0" fmla="#ppt_y-sin(pi*$)/81">
                                          <p:val>
                                            <p:fltVal val="0"/>
                                          </p:val>
                                        </p:tav>
                                        <p:tav tm="100000">
                                          <p:val>
                                            <p:fltVal val="1"/>
                                          </p:val>
                                        </p:tav>
                                      </p:tavLst>
                                    </p:anim>
                                    <p:animScale>
                                      <p:cBhvr>
                                        <p:cTn id="139" dur="20">
                                          <p:stCondLst>
                                            <p:cond delay="487"/>
                                          </p:stCondLst>
                                        </p:cTn>
                                        <p:tgtEl>
                                          <p:spTgt spid="32"/>
                                        </p:tgtEl>
                                      </p:cBhvr>
                                      <p:to x="100000" y="60000"/>
                                    </p:animScale>
                                    <p:animScale>
                                      <p:cBhvr>
                                        <p:cTn id="140" dur="124" decel="50000">
                                          <p:stCondLst>
                                            <p:cond delay="507"/>
                                          </p:stCondLst>
                                        </p:cTn>
                                        <p:tgtEl>
                                          <p:spTgt spid="32"/>
                                        </p:tgtEl>
                                      </p:cBhvr>
                                      <p:to x="100000" y="100000"/>
                                    </p:animScale>
                                    <p:animScale>
                                      <p:cBhvr>
                                        <p:cTn id="141" dur="20">
                                          <p:stCondLst>
                                            <p:cond delay="984"/>
                                          </p:stCondLst>
                                        </p:cTn>
                                        <p:tgtEl>
                                          <p:spTgt spid="32"/>
                                        </p:tgtEl>
                                      </p:cBhvr>
                                      <p:to x="100000" y="80000"/>
                                    </p:animScale>
                                    <p:animScale>
                                      <p:cBhvr>
                                        <p:cTn id="142" dur="124" decel="50000">
                                          <p:stCondLst>
                                            <p:cond delay="1004"/>
                                          </p:stCondLst>
                                        </p:cTn>
                                        <p:tgtEl>
                                          <p:spTgt spid="32"/>
                                        </p:tgtEl>
                                      </p:cBhvr>
                                      <p:to x="100000" y="100000"/>
                                    </p:animScale>
                                    <p:animScale>
                                      <p:cBhvr>
                                        <p:cTn id="143" dur="20">
                                          <p:stCondLst>
                                            <p:cond delay="1231"/>
                                          </p:stCondLst>
                                        </p:cTn>
                                        <p:tgtEl>
                                          <p:spTgt spid="32"/>
                                        </p:tgtEl>
                                      </p:cBhvr>
                                      <p:to x="100000" y="90000"/>
                                    </p:animScale>
                                    <p:animScale>
                                      <p:cBhvr>
                                        <p:cTn id="144" dur="124" decel="50000">
                                          <p:stCondLst>
                                            <p:cond delay="1251"/>
                                          </p:stCondLst>
                                        </p:cTn>
                                        <p:tgtEl>
                                          <p:spTgt spid="32"/>
                                        </p:tgtEl>
                                      </p:cBhvr>
                                      <p:to x="100000" y="100000"/>
                                    </p:animScale>
                                    <p:animScale>
                                      <p:cBhvr>
                                        <p:cTn id="145" dur="20">
                                          <p:stCondLst>
                                            <p:cond delay="1356"/>
                                          </p:stCondLst>
                                        </p:cTn>
                                        <p:tgtEl>
                                          <p:spTgt spid="32"/>
                                        </p:tgtEl>
                                      </p:cBhvr>
                                      <p:to x="100000" y="95000"/>
                                    </p:animScale>
                                    <p:animScale>
                                      <p:cBhvr>
                                        <p:cTn id="146" dur="124" decel="50000">
                                          <p:stCondLst>
                                            <p:cond delay="1376"/>
                                          </p:stCondLst>
                                        </p:cTn>
                                        <p:tgtEl>
                                          <p:spTgt spid="32"/>
                                        </p:tgtEl>
                                      </p:cBhvr>
                                      <p:to x="100000" y="100000"/>
                                    </p:animScale>
                                  </p:childTnLst>
                                </p:cTn>
                              </p:par>
                              <p:par>
                                <p:cTn id="147" presetID="26" presetClass="entr" presetSubtype="0" fill="hold" nodeType="withEffect">
                                  <p:stCondLst>
                                    <p:cond delay="0"/>
                                  </p:stCondLst>
                                  <p:childTnLst>
                                    <p:set>
                                      <p:cBhvr>
                                        <p:cTn id="148" dur="1" fill="hold">
                                          <p:stCondLst>
                                            <p:cond delay="0"/>
                                          </p:stCondLst>
                                        </p:cTn>
                                        <p:tgtEl>
                                          <p:spTgt spid="33"/>
                                        </p:tgtEl>
                                        <p:attrNameLst>
                                          <p:attrName>style.visibility</p:attrName>
                                        </p:attrNameLst>
                                      </p:cBhvr>
                                      <p:to>
                                        <p:strVal val="visible"/>
                                      </p:to>
                                    </p:set>
                                    <p:animEffect transition="in" filter="wipe(down)">
                                      <p:cBhvr>
                                        <p:cTn id="149" dur="580">
                                          <p:stCondLst>
                                            <p:cond delay="0"/>
                                          </p:stCondLst>
                                        </p:cTn>
                                        <p:tgtEl>
                                          <p:spTgt spid="33"/>
                                        </p:tgtEl>
                                      </p:cBhvr>
                                    </p:animEffect>
                                    <p:anim calcmode="lin" valueType="num">
                                      <p:cBhvr>
                                        <p:cTn id="150" dur="1822" tmFilter="0,0; 0.14,0.36; 0.43,0.73; 0.71,0.91; 1.0,1.0">
                                          <p:stCondLst>
                                            <p:cond delay="0"/>
                                          </p:stCondLst>
                                        </p:cTn>
                                        <p:tgtEl>
                                          <p:spTgt spid="33"/>
                                        </p:tgtEl>
                                        <p:attrNameLst>
                                          <p:attrName>ppt_x</p:attrName>
                                        </p:attrNameLst>
                                      </p:cBhvr>
                                      <p:tavLst>
                                        <p:tav tm="0">
                                          <p:val>
                                            <p:strVal val="#ppt_x-0.25"/>
                                          </p:val>
                                        </p:tav>
                                        <p:tav tm="100000">
                                          <p:val>
                                            <p:strVal val="#ppt_x"/>
                                          </p:val>
                                        </p:tav>
                                      </p:tavLst>
                                    </p:anim>
                                    <p:anim calcmode="lin" valueType="num">
                                      <p:cBhvr>
                                        <p:cTn id="151" dur="664" tmFilter="0.0,0.0; 0.25,0.07; 0.50,0.2; 0.75,0.467; 1.0,1.0">
                                          <p:stCondLst>
                                            <p:cond delay="0"/>
                                          </p:stCondLst>
                                        </p:cTn>
                                        <p:tgtEl>
                                          <p:spTgt spid="33"/>
                                        </p:tgtEl>
                                        <p:attrNameLst>
                                          <p:attrName>ppt_y</p:attrName>
                                        </p:attrNameLst>
                                      </p:cBhvr>
                                      <p:tavLst>
                                        <p:tav tm="0" fmla="#ppt_y-sin(pi*$)/3">
                                          <p:val>
                                            <p:fltVal val="0.5"/>
                                          </p:val>
                                        </p:tav>
                                        <p:tav tm="100000">
                                          <p:val>
                                            <p:fltVal val="1"/>
                                          </p:val>
                                        </p:tav>
                                      </p:tavLst>
                                    </p:anim>
                                    <p:anim calcmode="lin" valueType="num">
                                      <p:cBhvr>
                                        <p:cTn id="152" dur="664" tmFilter="0, 0; 0.125,0.2665; 0.25,0.4; 0.375,0.465; 0.5,0.5;  0.625,0.535; 0.75,0.6; 0.875,0.7335; 1,1">
                                          <p:stCondLst>
                                            <p:cond delay="664"/>
                                          </p:stCondLst>
                                        </p:cTn>
                                        <p:tgtEl>
                                          <p:spTgt spid="33"/>
                                        </p:tgtEl>
                                        <p:attrNameLst>
                                          <p:attrName>ppt_y</p:attrName>
                                        </p:attrNameLst>
                                      </p:cBhvr>
                                      <p:tavLst>
                                        <p:tav tm="0" fmla="#ppt_y-sin(pi*$)/9">
                                          <p:val>
                                            <p:fltVal val="0"/>
                                          </p:val>
                                        </p:tav>
                                        <p:tav tm="100000">
                                          <p:val>
                                            <p:fltVal val="1"/>
                                          </p:val>
                                        </p:tav>
                                      </p:tavLst>
                                    </p:anim>
                                    <p:anim calcmode="lin" valueType="num">
                                      <p:cBhvr>
                                        <p:cTn id="153" dur="332" tmFilter="0, 0; 0.125,0.2665; 0.25,0.4; 0.375,0.465; 0.5,0.5;  0.625,0.535; 0.75,0.6; 0.875,0.7335; 1,1">
                                          <p:stCondLst>
                                            <p:cond delay="1324"/>
                                          </p:stCondLst>
                                        </p:cTn>
                                        <p:tgtEl>
                                          <p:spTgt spid="33"/>
                                        </p:tgtEl>
                                        <p:attrNameLst>
                                          <p:attrName>ppt_y</p:attrName>
                                        </p:attrNameLst>
                                      </p:cBhvr>
                                      <p:tavLst>
                                        <p:tav tm="0" fmla="#ppt_y-sin(pi*$)/27">
                                          <p:val>
                                            <p:fltVal val="0"/>
                                          </p:val>
                                        </p:tav>
                                        <p:tav tm="100000">
                                          <p:val>
                                            <p:fltVal val="1"/>
                                          </p:val>
                                        </p:tav>
                                      </p:tavLst>
                                    </p:anim>
                                    <p:anim calcmode="lin" valueType="num">
                                      <p:cBhvr>
                                        <p:cTn id="154" dur="164" tmFilter="0, 0; 0.125,0.2665; 0.25,0.4; 0.375,0.465; 0.5,0.5;  0.625,0.535; 0.75,0.6; 0.875,0.7335; 1,1">
                                          <p:stCondLst>
                                            <p:cond delay="1656"/>
                                          </p:stCondLst>
                                        </p:cTn>
                                        <p:tgtEl>
                                          <p:spTgt spid="33"/>
                                        </p:tgtEl>
                                        <p:attrNameLst>
                                          <p:attrName>ppt_y</p:attrName>
                                        </p:attrNameLst>
                                      </p:cBhvr>
                                      <p:tavLst>
                                        <p:tav tm="0" fmla="#ppt_y-sin(pi*$)/81">
                                          <p:val>
                                            <p:fltVal val="0"/>
                                          </p:val>
                                        </p:tav>
                                        <p:tav tm="100000">
                                          <p:val>
                                            <p:fltVal val="1"/>
                                          </p:val>
                                        </p:tav>
                                      </p:tavLst>
                                    </p:anim>
                                    <p:animScale>
                                      <p:cBhvr>
                                        <p:cTn id="155" dur="26">
                                          <p:stCondLst>
                                            <p:cond delay="650"/>
                                          </p:stCondLst>
                                        </p:cTn>
                                        <p:tgtEl>
                                          <p:spTgt spid="33"/>
                                        </p:tgtEl>
                                      </p:cBhvr>
                                      <p:to x="100000" y="60000"/>
                                    </p:animScale>
                                    <p:animScale>
                                      <p:cBhvr>
                                        <p:cTn id="156" dur="166" decel="50000">
                                          <p:stCondLst>
                                            <p:cond delay="676"/>
                                          </p:stCondLst>
                                        </p:cTn>
                                        <p:tgtEl>
                                          <p:spTgt spid="33"/>
                                        </p:tgtEl>
                                      </p:cBhvr>
                                      <p:to x="100000" y="100000"/>
                                    </p:animScale>
                                    <p:animScale>
                                      <p:cBhvr>
                                        <p:cTn id="157" dur="26">
                                          <p:stCondLst>
                                            <p:cond delay="1312"/>
                                          </p:stCondLst>
                                        </p:cTn>
                                        <p:tgtEl>
                                          <p:spTgt spid="33"/>
                                        </p:tgtEl>
                                      </p:cBhvr>
                                      <p:to x="100000" y="80000"/>
                                    </p:animScale>
                                    <p:animScale>
                                      <p:cBhvr>
                                        <p:cTn id="158" dur="166" decel="50000">
                                          <p:stCondLst>
                                            <p:cond delay="1338"/>
                                          </p:stCondLst>
                                        </p:cTn>
                                        <p:tgtEl>
                                          <p:spTgt spid="33"/>
                                        </p:tgtEl>
                                      </p:cBhvr>
                                      <p:to x="100000" y="100000"/>
                                    </p:animScale>
                                    <p:animScale>
                                      <p:cBhvr>
                                        <p:cTn id="159" dur="26">
                                          <p:stCondLst>
                                            <p:cond delay="1642"/>
                                          </p:stCondLst>
                                        </p:cTn>
                                        <p:tgtEl>
                                          <p:spTgt spid="33"/>
                                        </p:tgtEl>
                                      </p:cBhvr>
                                      <p:to x="100000" y="90000"/>
                                    </p:animScale>
                                    <p:animScale>
                                      <p:cBhvr>
                                        <p:cTn id="160" dur="166" decel="50000">
                                          <p:stCondLst>
                                            <p:cond delay="1668"/>
                                          </p:stCondLst>
                                        </p:cTn>
                                        <p:tgtEl>
                                          <p:spTgt spid="33"/>
                                        </p:tgtEl>
                                      </p:cBhvr>
                                      <p:to x="100000" y="100000"/>
                                    </p:animScale>
                                    <p:animScale>
                                      <p:cBhvr>
                                        <p:cTn id="161" dur="26">
                                          <p:stCondLst>
                                            <p:cond delay="1808"/>
                                          </p:stCondLst>
                                        </p:cTn>
                                        <p:tgtEl>
                                          <p:spTgt spid="33"/>
                                        </p:tgtEl>
                                      </p:cBhvr>
                                      <p:to x="100000" y="95000"/>
                                    </p:animScale>
                                    <p:animScale>
                                      <p:cBhvr>
                                        <p:cTn id="162" dur="166" decel="50000">
                                          <p:stCondLst>
                                            <p:cond delay="1834"/>
                                          </p:stCondLst>
                                        </p:cTn>
                                        <p:tgtEl>
                                          <p:spTgt spid="33"/>
                                        </p:tgtEl>
                                      </p:cBhvr>
                                      <p:to x="100000" y="100000"/>
                                    </p:animScale>
                                  </p:childTnLst>
                                </p:cTn>
                              </p:par>
                              <p:par>
                                <p:cTn id="163" presetID="26" presetClass="entr" presetSubtype="0" fill="hold" nodeType="withEffect">
                                  <p:stCondLst>
                                    <p:cond delay="0"/>
                                  </p:stCondLst>
                                  <p:childTnLst>
                                    <p:set>
                                      <p:cBhvr>
                                        <p:cTn id="164" dur="1" fill="hold">
                                          <p:stCondLst>
                                            <p:cond delay="0"/>
                                          </p:stCondLst>
                                        </p:cTn>
                                        <p:tgtEl>
                                          <p:spTgt spid="34"/>
                                        </p:tgtEl>
                                        <p:attrNameLst>
                                          <p:attrName>style.visibility</p:attrName>
                                        </p:attrNameLst>
                                      </p:cBhvr>
                                      <p:to>
                                        <p:strVal val="visible"/>
                                      </p:to>
                                    </p:set>
                                    <p:animEffect transition="in" filter="wipe(down)">
                                      <p:cBhvr>
                                        <p:cTn id="165" dur="290">
                                          <p:stCondLst>
                                            <p:cond delay="0"/>
                                          </p:stCondLst>
                                        </p:cTn>
                                        <p:tgtEl>
                                          <p:spTgt spid="34"/>
                                        </p:tgtEl>
                                      </p:cBhvr>
                                    </p:animEffect>
                                    <p:anim calcmode="lin" valueType="num">
                                      <p:cBhvr>
                                        <p:cTn id="166" dur="911" tmFilter="0,0; 0.14,0.36; 0.43,0.73; 0.71,0.91; 1.0,1.0">
                                          <p:stCondLst>
                                            <p:cond delay="0"/>
                                          </p:stCondLst>
                                        </p:cTn>
                                        <p:tgtEl>
                                          <p:spTgt spid="34"/>
                                        </p:tgtEl>
                                        <p:attrNameLst>
                                          <p:attrName>ppt_x</p:attrName>
                                        </p:attrNameLst>
                                      </p:cBhvr>
                                      <p:tavLst>
                                        <p:tav tm="0">
                                          <p:val>
                                            <p:strVal val="#ppt_x-0.25"/>
                                          </p:val>
                                        </p:tav>
                                        <p:tav tm="100000">
                                          <p:val>
                                            <p:strVal val="#ppt_x"/>
                                          </p:val>
                                        </p:tav>
                                      </p:tavLst>
                                    </p:anim>
                                    <p:anim calcmode="lin" valueType="num">
                                      <p:cBhvr>
                                        <p:cTn id="167" dur="332" tmFilter="0.0,0.0; 0.25,0.07; 0.50,0.2; 0.75,0.467; 1.0,1.0">
                                          <p:stCondLst>
                                            <p:cond delay="0"/>
                                          </p:stCondLst>
                                        </p:cTn>
                                        <p:tgtEl>
                                          <p:spTgt spid="34"/>
                                        </p:tgtEl>
                                        <p:attrNameLst>
                                          <p:attrName>ppt_y</p:attrName>
                                        </p:attrNameLst>
                                      </p:cBhvr>
                                      <p:tavLst>
                                        <p:tav tm="0" fmla="#ppt_y-sin(pi*$)/3">
                                          <p:val>
                                            <p:fltVal val="0.5"/>
                                          </p:val>
                                        </p:tav>
                                        <p:tav tm="100000">
                                          <p:val>
                                            <p:fltVal val="1"/>
                                          </p:val>
                                        </p:tav>
                                      </p:tavLst>
                                    </p:anim>
                                    <p:anim calcmode="lin" valueType="num">
                                      <p:cBhvr>
                                        <p:cTn id="168" dur="332" tmFilter="0, 0; 0.125,0.2665; 0.25,0.4; 0.375,0.465; 0.5,0.5;  0.625,0.535; 0.75,0.6; 0.875,0.7335; 1,1">
                                          <p:stCondLst>
                                            <p:cond delay="332"/>
                                          </p:stCondLst>
                                        </p:cTn>
                                        <p:tgtEl>
                                          <p:spTgt spid="34"/>
                                        </p:tgtEl>
                                        <p:attrNameLst>
                                          <p:attrName>ppt_y</p:attrName>
                                        </p:attrNameLst>
                                      </p:cBhvr>
                                      <p:tavLst>
                                        <p:tav tm="0" fmla="#ppt_y-sin(pi*$)/9">
                                          <p:val>
                                            <p:fltVal val="0"/>
                                          </p:val>
                                        </p:tav>
                                        <p:tav tm="100000">
                                          <p:val>
                                            <p:fltVal val="1"/>
                                          </p:val>
                                        </p:tav>
                                      </p:tavLst>
                                    </p:anim>
                                    <p:anim calcmode="lin" valueType="num">
                                      <p:cBhvr>
                                        <p:cTn id="169" dur="166" tmFilter="0, 0; 0.125,0.2665; 0.25,0.4; 0.375,0.465; 0.5,0.5;  0.625,0.535; 0.75,0.6; 0.875,0.7335; 1,1">
                                          <p:stCondLst>
                                            <p:cond delay="662"/>
                                          </p:stCondLst>
                                        </p:cTn>
                                        <p:tgtEl>
                                          <p:spTgt spid="34"/>
                                        </p:tgtEl>
                                        <p:attrNameLst>
                                          <p:attrName>ppt_y</p:attrName>
                                        </p:attrNameLst>
                                      </p:cBhvr>
                                      <p:tavLst>
                                        <p:tav tm="0" fmla="#ppt_y-sin(pi*$)/27">
                                          <p:val>
                                            <p:fltVal val="0"/>
                                          </p:val>
                                        </p:tav>
                                        <p:tav tm="100000">
                                          <p:val>
                                            <p:fltVal val="1"/>
                                          </p:val>
                                        </p:tav>
                                      </p:tavLst>
                                    </p:anim>
                                    <p:anim calcmode="lin" valueType="num">
                                      <p:cBhvr>
                                        <p:cTn id="170" dur="82" tmFilter="0, 0; 0.125,0.2665; 0.25,0.4; 0.375,0.465; 0.5,0.5;  0.625,0.535; 0.75,0.6; 0.875,0.7335; 1,1">
                                          <p:stCondLst>
                                            <p:cond delay="828"/>
                                          </p:stCondLst>
                                        </p:cTn>
                                        <p:tgtEl>
                                          <p:spTgt spid="34"/>
                                        </p:tgtEl>
                                        <p:attrNameLst>
                                          <p:attrName>ppt_y</p:attrName>
                                        </p:attrNameLst>
                                      </p:cBhvr>
                                      <p:tavLst>
                                        <p:tav tm="0" fmla="#ppt_y-sin(pi*$)/81">
                                          <p:val>
                                            <p:fltVal val="0"/>
                                          </p:val>
                                        </p:tav>
                                        <p:tav tm="100000">
                                          <p:val>
                                            <p:fltVal val="1"/>
                                          </p:val>
                                        </p:tav>
                                      </p:tavLst>
                                    </p:anim>
                                    <p:animScale>
                                      <p:cBhvr>
                                        <p:cTn id="171" dur="13">
                                          <p:stCondLst>
                                            <p:cond delay="325"/>
                                          </p:stCondLst>
                                        </p:cTn>
                                        <p:tgtEl>
                                          <p:spTgt spid="34"/>
                                        </p:tgtEl>
                                      </p:cBhvr>
                                      <p:to x="100000" y="60000"/>
                                    </p:animScale>
                                    <p:animScale>
                                      <p:cBhvr>
                                        <p:cTn id="172" dur="83" decel="50000">
                                          <p:stCondLst>
                                            <p:cond delay="338"/>
                                          </p:stCondLst>
                                        </p:cTn>
                                        <p:tgtEl>
                                          <p:spTgt spid="34"/>
                                        </p:tgtEl>
                                      </p:cBhvr>
                                      <p:to x="100000" y="100000"/>
                                    </p:animScale>
                                    <p:animScale>
                                      <p:cBhvr>
                                        <p:cTn id="173" dur="13">
                                          <p:stCondLst>
                                            <p:cond delay="656"/>
                                          </p:stCondLst>
                                        </p:cTn>
                                        <p:tgtEl>
                                          <p:spTgt spid="34"/>
                                        </p:tgtEl>
                                      </p:cBhvr>
                                      <p:to x="100000" y="80000"/>
                                    </p:animScale>
                                    <p:animScale>
                                      <p:cBhvr>
                                        <p:cTn id="174" dur="83" decel="50000">
                                          <p:stCondLst>
                                            <p:cond delay="669"/>
                                          </p:stCondLst>
                                        </p:cTn>
                                        <p:tgtEl>
                                          <p:spTgt spid="34"/>
                                        </p:tgtEl>
                                      </p:cBhvr>
                                      <p:to x="100000" y="100000"/>
                                    </p:animScale>
                                    <p:animScale>
                                      <p:cBhvr>
                                        <p:cTn id="175" dur="13">
                                          <p:stCondLst>
                                            <p:cond delay="821"/>
                                          </p:stCondLst>
                                        </p:cTn>
                                        <p:tgtEl>
                                          <p:spTgt spid="34"/>
                                        </p:tgtEl>
                                      </p:cBhvr>
                                      <p:to x="100000" y="90000"/>
                                    </p:animScale>
                                    <p:animScale>
                                      <p:cBhvr>
                                        <p:cTn id="176" dur="83" decel="50000">
                                          <p:stCondLst>
                                            <p:cond delay="834"/>
                                          </p:stCondLst>
                                        </p:cTn>
                                        <p:tgtEl>
                                          <p:spTgt spid="34"/>
                                        </p:tgtEl>
                                      </p:cBhvr>
                                      <p:to x="100000" y="100000"/>
                                    </p:animScale>
                                    <p:animScale>
                                      <p:cBhvr>
                                        <p:cTn id="177" dur="13">
                                          <p:stCondLst>
                                            <p:cond delay="904"/>
                                          </p:stCondLst>
                                        </p:cTn>
                                        <p:tgtEl>
                                          <p:spTgt spid="34"/>
                                        </p:tgtEl>
                                      </p:cBhvr>
                                      <p:to x="100000" y="95000"/>
                                    </p:animScale>
                                    <p:animScale>
                                      <p:cBhvr>
                                        <p:cTn id="178" dur="83" decel="50000">
                                          <p:stCondLst>
                                            <p:cond delay="917"/>
                                          </p:stCondLst>
                                        </p:cTn>
                                        <p:tgtEl>
                                          <p:spTgt spid="34"/>
                                        </p:tgtEl>
                                      </p:cBhvr>
                                      <p:to x="100000" y="100000"/>
                                    </p:animScale>
                                  </p:childTnLst>
                                </p:cTn>
                              </p:par>
                              <p:par>
                                <p:cTn id="179" presetID="26" presetClass="entr" presetSubtype="0" fill="hold" nodeType="withEffect">
                                  <p:stCondLst>
                                    <p:cond delay="0"/>
                                  </p:stCondLst>
                                  <p:childTnLst>
                                    <p:set>
                                      <p:cBhvr>
                                        <p:cTn id="180" dur="1" fill="hold">
                                          <p:stCondLst>
                                            <p:cond delay="0"/>
                                          </p:stCondLst>
                                        </p:cTn>
                                        <p:tgtEl>
                                          <p:spTgt spid="35"/>
                                        </p:tgtEl>
                                        <p:attrNameLst>
                                          <p:attrName>style.visibility</p:attrName>
                                        </p:attrNameLst>
                                      </p:cBhvr>
                                      <p:to>
                                        <p:strVal val="visible"/>
                                      </p:to>
                                    </p:set>
                                    <p:animEffect transition="in" filter="wipe(down)">
                                      <p:cBhvr>
                                        <p:cTn id="181" dur="435">
                                          <p:stCondLst>
                                            <p:cond delay="0"/>
                                          </p:stCondLst>
                                        </p:cTn>
                                        <p:tgtEl>
                                          <p:spTgt spid="35"/>
                                        </p:tgtEl>
                                      </p:cBhvr>
                                    </p:animEffect>
                                    <p:anim calcmode="lin" valueType="num">
                                      <p:cBhvr>
                                        <p:cTn id="182" dur="1367" tmFilter="0,0; 0.14,0.36; 0.43,0.73; 0.71,0.91; 1.0,1.0">
                                          <p:stCondLst>
                                            <p:cond delay="0"/>
                                          </p:stCondLst>
                                        </p:cTn>
                                        <p:tgtEl>
                                          <p:spTgt spid="35"/>
                                        </p:tgtEl>
                                        <p:attrNameLst>
                                          <p:attrName>ppt_x</p:attrName>
                                        </p:attrNameLst>
                                      </p:cBhvr>
                                      <p:tavLst>
                                        <p:tav tm="0">
                                          <p:val>
                                            <p:strVal val="#ppt_x-0.25"/>
                                          </p:val>
                                        </p:tav>
                                        <p:tav tm="100000">
                                          <p:val>
                                            <p:strVal val="#ppt_x"/>
                                          </p:val>
                                        </p:tav>
                                      </p:tavLst>
                                    </p:anim>
                                    <p:anim calcmode="lin" valueType="num">
                                      <p:cBhvr>
                                        <p:cTn id="183" dur="498" tmFilter="0.0,0.0; 0.25,0.07; 0.50,0.2; 0.75,0.467; 1.0,1.0">
                                          <p:stCondLst>
                                            <p:cond delay="0"/>
                                          </p:stCondLst>
                                        </p:cTn>
                                        <p:tgtEl>
                                          <p:spTgt spid="35"/>
                                        </p:tgtEl>
                                        <p:attrNameLst>
                                          <p:attrName>ppt_y</p:attrName>
                                        </p:attrNameLst>
                                      </p:cBhvr>
                                      <p:tavLst>
                                        <p:tav tm="0" fmla="#ppt_y-sin(pi*$)/3">
                                          <p:val>
                                            <p:fltVal val="0.5"/>
                                          </p:val>
                                        </p:tav>
                                        <p:tav tm="100000">
                                          <p:val>
                                            <p:fltVal val="1"/>
                                          </p:val>
                                        </p:tav>
                                      </p:tavLst>
                                    </p:anim>
                                    <p:anim calcmode="lin" valueType="num">
                                      <p:cBhvr>
                                        <p:cTn id="184" dur="498" tmFilter="0, 0; 0.125,0.2665; 0.25,0.4; 0.375,0.465; 0.5,0.5;  0.625,0.535; 0.75,0.6; 0.875,0.7335; 1,1">
                                          <p:stCondLst>
                                            <p:cond delay="498"/>
                                          </p:stCondLst>
                                        </p:cTn>
                                        <p:tgtEl>
                                          <p:spTgt spid="35"/>
                                        </p:tgtEl>
                                        <p:attrNameLst>
                                          <p:attrName>ppt_y</p:attrName>
                                        </p:attrNameLst>
                                      </p:cBhvr>
                                      <p:tavLst>
                                        <p:tav tm="0" fmla="#ppt_y-sin(pi*$)/9">
                                          <p:val>
                                            <p:fltVal val="0"/>
                                          </p:val>
                                        </p:tav>
                                        <p:tav tm="100000">
                                          <p:val>
                                            <p:fltVal val="1"/>
                                          </p:val>
                                        </p:tav>
                                      </p:tavLst>
                                    </p:anim>
                                    <p:anim calcmode="lin" valueType="num">
                                      <p:cBhvr>
                                        <p:cTn id="185" dur="249" tmFilter="0, 0; 0.125,0.2665; 0.25,0.4; 0.375,0.465; 0.5,0.5;  0.625,0.535; 0.75,0.6; 0.875,0.7335; 1,1">
                                          <p:stCondLst>
                                            <p:cond delay="993"/>
                                          </p:stCondLst>
                                        </p:cTn>
                                        <p:tgtEl>
                                          <p:spTgt spid="35"/>
                                        </p:tgtEl>
                                        <p:attrNameLst>
                                          <p:attrName>ppt_y</p:attrName>
                                        </p:attrNameLst>
                                      </p:cBhvr>
                                      <p:tavLst>
                                        <p:tav tm="0" fmla="#ppt_y-sin(pi*$)/27">
                                          <p:val>
                                            <p:fltVal val="0"/>
                                          </p:val>
                                        </p:tav>
                                        <p:tav tm="100000">
                                          <p:val>
                                            <p:fltVal val="1"/>
                                          </p:val>
                                        </p:tav>
                                      </p:tavLst>
                                    </p:anim>
                                    <p:anim calcmode="lin" valueType="num">
                                      <p:cBhvr>
                                        <p:cTn id="186" dur="123" tmFilter="0, 0; 0.125,0.2665; 0.25,0.4; 0.375,0.465; 0.5,0.5;  0.625,0.535; 0.75,0.6; 0.875,0.7335; 1,1">
                                          <p:stCondLst>
                                            <p:cond delay="1242"/>
                                          </p:stCondLst>
                                        </p:cTn>
                                        <p:tgtEl>
                                          <p:spTgt spid="35"/>
                                        </p:tgtEl>
                                        <p:attrNameLst>
                                          <p:attrName>ppt_y</p:attrName>
                                        </p:attrNameLst>
                                      </p:cBhvr>
                                      <p:tavLst>
                                        <p:tav tm="0" fmla="#ppt_y-sin(pi*$)/81">
                                          <p:val>
                                            <p:fltVal val="0"/>
                                          </p:val>
                                        </p:tav>
                                        <p:tav tm="100000">
                                          <p:val>
                                            <p:fltVal val="1"/>
                                          </p:val>
                                        </p:tav>
                                      </p:tavLst>
                                    </p:anim>
                                    <p:animScale>
                                      <p:cBhvr>
                                        <p:cTn id="187" dur="20">
                                          <p:stCondLst>
                                            <p:cond delay="487"/>
                                          </p:stCondLst>
                                        </p:cTn>
                                        <p:tgtEl>
                                          <p:spTgt spid="35"/>
                                        </p:tgtEl>
                                      </p:cBhvr>
                                      <p:to x="100000" y="60000"/>
                                    </p:animScale>
                                    <p:animScale>
                                      <p:cBhvr>
                                        <p:cTn id="188" dur="124" decel="50000">
                                          <p:stCondLst>
                                            <p:cond delay="507"/>
                                          </p:stCondLst>
                                        </p:cTn>
                                        <p:tgtEl>
                                          <p:spTgt spid="35"/>
                                        </p:tgtEl>
                                      </p:cBhvr>
                                      <p:to x="100000" y="100000"/>
                                    </p:animScale>
                                    <p:animScale>
                                      <p:cBhvr>
                                        <p:cTn id="189" dur="20">
                                          <p:stCondLst>
                                            <p:cond delay="984"/>
                                          </p:stCondLst>
                                        </p:cTn>
                                        <p:tgtEl>
                                          <p:spTgt spid="35"/>
                                        </p:tgtEl>
                                      </p:cBhvr>
                                      <p:to x="100000" y="80000"/>
                                    </p:animScale>
                                    <p:animScale>
                                      <p:cBhvr>
                                        <p:cTn id="190" dur="124" decel="50000">
                                          <p:stCondLst>
                                            <p:cond delay="1004"/>
                                          </p:stCondLst>
                                        </p:cTn>
                                        <p:tgtEl>
                                          <p:spTgt spid="35"/>
                                        </p:tgtEl>
                                      </p:cBhvr>
                                      <p:to x="100000" y="100000"/>
                                    </p:animScale>
                                    <p:animScale>
                                      <p:cBhvr>
                                        <p:cTn id="191" dur="20">
                                          <p:stCondLst>
                                            <p:cond delay="1231"/>
                                          </p:stCondLst>
                                        </p:cTn>
                                        <p:tgtEl>
                                          <p:spTgt spid="35"/>
                                        </p:tgtEl>
                                      </p:cBhvr>
                                      <p:to x="100000" y="90000"/>
                                    </p:animScale>
                                    <p:animScale>
                                      <p:cBhvr>
                                        <p:cTn id="192" dur="124" decel="50000">
                                          <p:stCondLst>
                                            <p:cond delay="1251"/>
                                          </p:stCondLst>
                                        </p:cTn>
                                        <p:tgtEl>
                                          <p:spTgt spid="35"/>
                                        </p:tgtEl>
                                      </p:cBhvr>
                                      <p:to x="100000" y="100000"/>
                                    </p:animScale>
                                    <p:animScale>
                                      <p:cBhvr>
                                        <p:cTn id="193" dur="20">
                                          <p:stCondLst>
                                            <p:cond delay="1356"/>
                                          </p:stCondLst>
                                        </p:cTn>
                                        <p:tgtEl>
                                          <p:spTgt spid="35"/>
                                        </p:tgtEl>
                                      </p:cBhvr>
                                      <p:to x="100000" y="95000"/>
                                    </p:animScale>
                                    <p:animScale>
                                      <p:cBhvr>
                                        <p:cTn id="194" dur="124" decel="50000">
                                          <p:stCondLst>
                                            <p:cond delay="1376"/>
                                          </p:stCondLst>
                                        </p:cTn>
                                        <p:tgtEl>
                                          <p:spTgt spid="35"/>
                                        </p:tgtEl>
                                      </p:cBhvr>
                                      <p:to x="100000" y="100000"/>
                                    </p:animScale>
                                  </p:childTnLst>
                                </p:cTn>
                              </p:par>
                              <p:par>
                                <p:cTn id="195" presetID="26" presetClass="entr" presetSubtype="0" fill="hold" nodeType="withEffect">
                                  <p:stCondLst>
                                    <p:cond delay="0"/>
                                  </p:stCondLst>
                                  <p:childTnLst>
                                    <p:set>
                                      <p:cBhvr>
                                        <p:cTn id="196" dur="1" fill="hold">
                                          <p:stCondLst>
                                            <p:cond delay="0"/>
                                          </p:stCondLst>
                                        </p:cTn>
                                        <p:tgtEl>
                                          <p:spTgt spid="36"/>
                                        </p:tgtEl>
                                        <p:attrNameLst>
                                          <p:attrName>style.visibility</p:attrName>
                                        </p:attrNameLst>
                                      </p:cBhvr>
                                      <p:to>
                                        <p:strVal val="visible"/>
                                      </p:to>
                                    </p:set>
                                    <p:animEffect transition="in" filter="wipe(down)">
                                      <p:cBhvr>
                                        <p:cTn id="197" dur="580">
                                          <p:stCondLst>
                                            <p:cond delay="0"/>
                                          </p:stCondLst>
                                        </p:cTn>
                                        <p:tgtEl>
                                          <p:spTgt spid="36"/>
                                        </p:tgtEl>
                                      </p:cBhvr>
                                    </p:animEffect>
                                    <p:anim calcmode="lin" valueType="num">
                                      <p:cBhvr>
                                        <p:cTn id="198" dur="1822" tmFilter="0,0; 0.14,0.36; 0.43,0.73; 0.71,0.91; 1.0,1.0">
                                          <p:stCondLst>
                                            <p:cond delay="0"/>
                                          </p:stCondLst>
                                        </p:cTn>
                                        <p:tgtEl>
                                          <p:spTgt spid="36"/>
                                        </p:tgtEl>
                                        <p:attrNameLst>
                                          <p:attrName>ppt_x</p:attrName>
                                        </p:attrNameLst>
                                      </p:cBhvr>
                                      <p:tavLst>
                                        <p:tav tm="0">
                                          <p:val>
                                            <p:strVal val="#ppt_x-0.25"/>
                                          </p:val>
                                        </p:tav>
                                        <p:tav tm="100000">
                                          <p:val>
                                            <p:strVal val="#ppt_x"/>
                                          </p:val>
                                        </p:tav>
                                      </p:tavLst>
                                    </p:anim>
                                    <p:anim calcmode="lin" valueType="num">
                                      <p:cBhvr>
                                        <p:cTn id="199" dur="664" tmFilter="0.0,0.0; 0.25,0.07; 0.50,0.2; 0.75,0.467; 1.0,1.0">
                                          <p:stCondLst>
                                            <p:cond delay="0"/>
                                          </p:stCondLst>
                                        </p:cTn>
                                        <p:tgtEl>
                                          <p:spTgt spid="36"/>
                                        </p:tgtEl>
                                        <p:attrNameLst>
                                          <p:attrName>ppt_y</p:attrName>
                                        </p:attrNameLst>
                                      </p:cBhvr>
                                      <p:tavLst>
                                        <p:tav tm="0" fmla="#ppt_y-sin(pi*$)/3">
                                          <p:val>
                                            <p:fltVal val="0.5"/>
                                          </p:val>
                                        </p:tav>
                                        <p:tav tm="100000">
                                          <p:val>
                                            <p:fltVal val="1"/>
                                          </p:val>
                                        </p:tav>
                                      </p:tavLst>
                                    </p:anim>
                                    <p:anim calcmode="lin" valueType="num">
                                      <p:cBhvr>
                                        <p:cTn id="200" dur="664" tmFilter="0, 0; 0.125,0.2665; 0.25,0.4; 0.375,0.465; 0.5,0.5;  0.625,0.535; 0.75,0.6; 0.875,0.7335; 1,1">
                                          <p:stCondLst>
                                            <p:cond delay="664"/>
                                          </p:stCondLst>
                                        </p:cTn>
                                        <p:tgtEl>
                                          <p:spTgt spid="36"/>
                                        </p:tgtEl>
                                        <p:attrNameLst>
                                          <p:attrName>ppt_y</p:attrName>
                                        </p:attrNameLst>
                                      </p:cBhvr>
                                      <p:tavLst>
                                        <p:tav tm="0" fmla="#ppt_y-sin(pi*$)/9">
                                          <p:val>
                                            <p:fltVal val="0"/>
                                          </p:val>
                                        </p:tav>
                                        <p:tav tm="100000">
                                          <p:val>
                                            <p:fltVal val="1"/>
                                          </p:val>
                                        </p:tav>
                                      </p:tavLst>
                                    </p:anim>
                                    <p:anim calcmode="lin" valueType="num">
                                      <p:cBhvr>
                                        <p:cTn id="201" dur="332" tmFilter="0, 0; 0.125,0.2665; 0.25,0.4; 0.375,0.465; 0.5,0.5;  0.625,0.535; 0.75,0.6; 0.875,0.7335; 1,1">
                                          <p:stCondLst>
                                            <p:cond delay="1324"/>
                                          </p:stCondLst>
                                        </p:cTn>
                                        <p:tgtEl>
                                          <p:spTgt spid="36"/>
                                        </p:tgtEl>
                                        <p:attrNameLst>
                                          <p:attrName>ppt_y</p:attrName>
                                        </p:attrNameLst>
                                      </p:cBhvr>
                                      <p:tavLst>
                                        <p:tav tm="0" fmla="#ppt_y-sin(pi*$)/27">
                                          <p:val>
                                            <p:fltVal val="0"/>
                                          </p:val>
                                        </p:tav>
                                        <p:tav tm="100000">
                                          <p:val>
                                            <p:fltVal val="1"/>
                                          </p:val>
                                        </p:tav>
                                      </p:tavLst>
                                    </p:anim>
                                    <p:anim calcmode="lin" valueType="num">
                                      <p:cBhvr>
                                        <p:cTn id="202" dur="164" tmFilter="0, 0; 0.125,0.2665; 0.25,0.4; 0.375,0.465; 0.5,0.5;  0.625,0.535; 0.75,0.6; 0.875,0.7335; 1,1">
                                          <p:stCondLst>
                                            <p:cond delay="1656"/>
                                          </p:stCondLst>
                                        </p:cTn>
                                        <p:tgtEl>
                                          <p:spTgt spid="36"/>
                                        </p:tgtEl>
                                        <p:attrNameLst>
                                          <p:attrName>ppt_y</p:attrName>
                                        </p:attrNameLst>
                                      </p:cBhvr>
                                      <p:tavLst>
                                        <p:tav tm="0" fmla="#ppt_y-sin(pi*$)/81">
                                          <p:val>
                                            <p:fltVal val="0"/>
                                          </p:val>
                                        </p:tav>
                                        <p:tav tm="100000">
                                          <p:val>
                                            <p:fltVal val="1"/>
                                          </p:val>
                                        </p:tav>
                                      </p:tavLst>
                                    </p:anim>
                                    <p:animScale>
                                      <p:cBhvr>
                                        <p:cTn id="203" dur="26">
                                          <p:stCondLst>
                                            <p:cond delay="650"/>
                                          </p:stCondLst>
                                        </p:cTn>
                                        <p:tgtEl>
                                          <p:spTgt spid="36"/>
                                        </p:tgtEl>
                                      </p:cBhvr>
                                      <p:to x="100000" y="60000"/>
                                    </p:animScale>
                                    <p:animScale>
                                      <p:cBhvr>
                                        <p:cTn id="204" dur="166" decel="50000">
                                          <p:stCondLst>
                                            <p:cond delay="676"/>
                                          </p:stCondLst>
                                        </p:cTn>
                                        <p:tgtEl>
                                          <p:spTgt spid="36"/>
                                        </p:tgtEl>
                                      </p:cBhvr>
                                      <p:to x="100000" y="100000"/>
                                    </p:animScale>
                                    <p:animScale>
                                      <p:cBhvr>
                                        <p:cTn id="205" dur="26">
                                          <p:stCondLst>
                                            <p:cond delay="1312"/>
                                          </p:stCondLst>
                                        </p:cTn>
                                        <p:tgtEl>
                                          <p:spTgt spid="36"/>
                                        </p:tgtEl>
                                      </p:cBhvr>
                                      <p:to x="100000" y="80000"/>
                                    </p:animScale>
                                    <p:animScale>
                                      <p:cBhvr>
                                        <p:cTn id="206" dur="166" decel="50000">
                                          <p:stCondLst>
                                            <p:cond delay="1338"/>
                                          </p:stCondLst>
                                        </p:cTn>
                                        <p:tgtEl>
                                          <p:spTgt spid="36"/>
                                        </p:tgtEl>
                                      </p:cBhvr>
                                      <p:to x="100000" y="100000"/>
                                    </p:animScale>
                                    <p:animScale>
                                      <p:cBhvr>
                                        <p:cTn id="207" dur="26">
                                          <p:stCondLst>
                                            <p:cond delay="1642"/>
                                          </p:stCondLst>
                                        </p:cTn>
                                        <p:tgtEl>
                                          <p:spTgt spid="36"/>
                                        </p:tgtEl>
                                      </p:cBhvr>
                                      <p:to x="100000" y="90000"/>
                                    </p:animScale>
                                    <p:animScale>
                                      <p:cBhvr>
                                        <p:cTn id="208" dur="166" decel="50000">
                                          <p:stCondLst>
                                            <p:cond delay="1668"/>
                                          </p:stCondLst>
                                        </p:cTn>
                                        <p:tgtEl>
                                          <p:spTgt spid="36"/>
                                        </p:tgtEl>
                                      </p:cBhvr>
                                      <p:to x="100000" y="100000"/>
                                    </p:animScale>
                                    <p:animScale>
                                      <p:cBhvr>
                                        <p:cTn id="209" dur="26">
                                          <p:stCondLst>
                                            <p:cond delay="1808"/>
                                          </p:stCondLst>
                                        </p:cTn>
                                        <p:tgtEl>
                                          <p:spTgt spid="36"/>
                                        </p:tgtEl>
                                      </p:cBhvr>
                                      <p:to x="100000" y="95000"/>
                                    </p:animScale>
                                    <p:animScale>
                                      <p:cBhvr>
                                        <p:cTn id="210" dur="166" decel="50000">
                                          <p:stCondLst>
                                            <p:cond delay="1834"/>
                                          </p:stCondLst>
                                        </p:cTn>
                                        <p:tgtEl>
                                          <p:spTgt spid="36"/>
                                        </p:tgtEl>
                                      </p:cBhvr>
                                      <p:to x="100000" y="100000"/>
                                    </p:animScale>
                                  </p:childTnLst>
                                </p:cTn>
                              </p:par>
                              <p:par>
                                <p:cTn id="211" presetID="26" presetClass="entr" presetSubtype="0" fill="hold" nodeType="withEffect">
                                  <p:stCondLst>
                                    <p:cond delay="0"/>
                                  </p:stCondLst>
                                  <p:childTnLst>
                                    <p:set>
                                      <p:cBhvr>
                                        <p:cTn id="212" dur="1" fill="hold">
                                          <p:stCondLst>
                                            <p:cond delay="0"/>
                                          </p:stCondLst>
                                        </p:cTn>
                                        <p:tgtEl>
                                          <p:spTgt spid="38"/>
                                        </p:tgtEl>
                                        <p:attrNameLst>
                                          <p:attrName>style.visibility</p:attrName>
                                        </p:attrNameLst>
                                      </p:cBhvr>
                                      <p:to>
                                        <p:strVal val="visible"/>
                                      </p:to>
                                    </p:set>
                                    <p:animEffect transition="in" filter="wipe(down)">
                                      <p:cBhvr>
                                        <p:cTn id="213" dur="290">
                                          <p:stCondLst>
                                            <p:cond delay="0"/>
                                          </p:stCondLst>
                                        </p:cTn>
                                        <p:tgtEl>
                                          <p:spTgt spid="38"/>
                                        </p:tgtEl>
                                      </p:cBhvr>
                                    </p:animEffect>
                                    <p:anim calcmode="lin" valueType="num">
                                      <p:cBhvr>
                                        <p:cTn id="214" dur="911" tmFilter="0,0; 0.14,0.36; 0.43,0.73; 0.71,0.91; 1.0,1.0">
                                          <p:stCondLst>
                                            <p:cond delay="0"/>
                                          </p:stCondLst>
                                        </p:cTn>
                                        <p:tgtEl>
                                          <p:spTgt spid="38"/>
                                        </p:tgtEl>
                                        <p:attrNameLst>
                                          <p:attrName>ppt_x</p:attrName>
                                        </p:attrNameLst>
                                      </p:cBhvr>
                                      <p:tavLst>
                                        <p:tav tm="0">
                                          <p:val>
                                            <p:strVal val="#ppt_x-0.25"/>
                                          </p:val>
                                        </p:tav>
                                        <p:tav tm="100000">
                                          <p:val>
                                            <p:strVal val="#ppt_x"/>
                                          </p:val>
                                        </p:tav>
                                      </p:tavLst>
                                    </p:anim>
                                    <p:anim calcmode="lin" valueType="num">
                                      <p:cBhvr>
                                        <p:cTn id="215" dur="332" tmFilter="0.0,0.0; 0.25,0.07; 0.50,0.2; 0.75,0.467; 1.0,1.0">
                                          <p:stCondLst>
                                            <p:cond delay="0"/>
                                          </p:stCondLst>
                                        </p:cTn>
                                        <p:tgtEl>
                                          <p:spTgt spid="38"/>
                                        </p:tgtEl>
                                        <p:attrNameLst>
                                          <p:attrName>ppt_y</p:attrName>
                                        </p:attrNameLst>
                                      </p:cBhvr>
                                      <p:tavLst>
                                        <p:tav tm="0" fmla="#ppt_y-sin(pi*$)/3">
                                          <p:val>
                                            <p:fltVal val="0.5"/>
                                          </p:val>
                                        </p:tav>
                                        <p:tav tm="100000">
                                          <p:val>
                                            <p:fltVal val="1"/>
                                          </p:val>
                                        </p:tav>
                                      </p:tavLst>
                                    </p:anim>
                                    <p:anim calcmode="lin" valueType="num">
                                      <p:cBhvr>
                                        <p:cTn id="216" dur="332" tmFilter="0, 0; 0.125,0.2665; 0.25,0.4; 0.375,0.465; 0.5,0.5;  0.625,0.535; 0.75,0.6; 0.875,0.7335; 1,1">
                                          <p:stCondLst>
                                            <p:cond delay="332"/>
                                          </p:stCondLst>
                                        </p:cTn>
                                        <p:tgtEl>
                                          <p:spTgt spid="38"/>
                                        </p:tgtEl>
                                        <p:attrNameLst>
                                          <p:attrName>ppt_y</p:attrName>
                                        </p:attrNameLst>
                                      </p:cBhvr>
                                      <p:tavLst>
                                        <p:tav tm="0" fmla="#ppt_y-sin(pi*$)/9">
                                          <p:val>
                                            <p:fltVal val="0"/>
                                          </p:val>
                                        </p:tav>
                                        <p:tav tm="100000">
                                          <p:val>
                                            <p:fltVal val="1"/>
                                          </p:val>
                                        </p:tav>
                                      </p:tavLst>
                                    </p:anim>
                                    <p:anim calcmode="lin" valueType="num">
                                      <p:cBhvr>
                                        <p:cTn id="217" dur="166" tmFilter="0, 0; 0.125,0.2665; 0.25,0.4; 0.375,0.465; 0.5,0.5;  0.625,0.535; 0.75,0.6; 0.875,0.7335; 1,1">
                                          <p:stCondLst>
                                            <p:cond delay="662"/>
                                          </p:stCondLst>
                                        </p:cTn>
                                        <p:tgtEl>
                                          <p:spTgt spid="38"/>
                                        </p:tgtEl>
                                        <p:attrNameLst>
                                          <p:attrName>ppt_y</p:attrName>
                                        </p:attrNameLst>
                                      </p:cBhvr>
                                      <p:tavLst>
                                        <p:tav tm="0" fmla="#ppt_y-sin(pi*$)/27">
                                          <p:val>
                                            <p:fltVal val="0"/>
                                          </p:val>
                                        </p:tav>
                                        <p:tav tm="100000">
                                          <p:val>
                                            <p:fltVal val="1"/>
                                          </p:val>
                                        </p:tav>
                                      </p:tavLst>
                                    </p:anim>
                                    <p:anim calcmode="lin" valueType="num">
                                      <p:cBhvr>
                                        <p:cTn id="218" dur="82" tmFilter="0, 0; 0.125,0.2665; 0.25,0.4; 0.375,0.465; 0.5,0.5;  0.625,0.535; 0.75,0.6; 0.875,0.7335; 1,1">
                                          <p:stCondLst>
                                            <p:cond delay="828"/>
                                          </p:stCondLst>
                                        </p:cTn>
                                        <p:tgtEl>
                                          <p:spTgt spid="38"/>
                                        </p:tgtEl>
                                        <p:attrNameLst>
                                          <p:attrName>ppt_y</p:attrName>
                                        </p:attrNameLst>
                                      </p:cBhvr>
                                      <p:tavLst>
                                        <p:tav tm="0" fmla="#ppt_y-sin(pi*$)/81">
                                          <p:val>
                                            <p:fltVal val="0"/>
                                          </p:val>
                                        </p:tav>
                                        <p:tav tm="100000">
                                          <p:val>
                                            <p:fltVal val="1"/>
                                          </p:val>
                                        </p:tav>
                                      </p:tavLst>
                                    </p:anim>
                                    <p:animScale>
                                      <p:cBhvr>
                                        <p:cTn id="219" dur="13">
                                          <p:stCondLst>
                                            <p:cond delay="325"/>
                                          </p:stCondLst>
                                        </p:cTn>
                                        <p:tgtEl>
                                          <p:spTgt spid="38"/>
                                        </p:tgtEl>
                                      </p:cBhvr>
                                      <p:to x="100000" y="60000"/>
                                    </p:animScale>
                                    <p:animScale>
                                      <p:cBhvr>
                                        <p:cTn id="220" dur="83" decel="50000">
                                          <p:stCondLst>
                                            <p:cond delay="338"/>
                                          </p:stCondLst>
                                        </p:cTn>
                                        <p:tgtEl>
                                          <p:spTgt spid="38"/>
                                        </p:tgtEl>
                                      </p:cBhvr>
                                      <p:to x="100000" y="100000"/>
                                    </p:animScale>
                                    <p:animScale>
                                      <p:cBhvr>
                                        <p:cTn id="221" dur="13">
                                          <p:stCondLst>
                                            <p:cond delay="656"/>
                                          </p:stCondLst>
                                        </p:cTn>
                                        <p:tgtEl>
                                          <p:spTgt spid="38"/>
                                        </p:tgtEl>
                                      </p:cBhvr>
                                      <p:to x="100000" y="80000"/>
                                    </p:animScale>
                                    <p:animScale>
                                      <p:cBhvr>
                                        <p:cTn id="222" dur="83" decel="50000">
                                          <p:stCondLst>
                                            <p:cond delay="669"/>
                                          </p:stCondLst>
                                        </p:cTn>
                                        <p:tgtEl>
                                          <p:spTgt spid="38"/>
                                        </p:tgtEl>
                                      </p:cBhvr>
                                      <p:to x="100000" y="100000"/>
                                    </p:animScale>
                                    <p:animScale>
                                      <p:cBhvr>
                                        <p:cTn id="223" dur="13">
                                          <p:stCondLst>
                                            <p:cond delay="821"/>
                                          </p:stCondLst>
                                        </p:cTn>
                                        <p:tgtEl>
                                          <p:spTgt spid="38"/>
                                        </p:tgtEl>
                                      </p:cBhvr>
                                      <p:to x="100000" y="90000"/>
                                    </p:animScale>
                                    <p:animScale>
                                      <p:cBhvr>
                                        <p:cTn id="224" dur="83" decel="50000">
                                          <p:stCondLst>
                                            <p:cond delay="834"/>
                                          </p:stCondLst>
                                        </p:cTn>
                                        <p:tgtEl>
                                          <p:spTgt spid="38"/>
                                        </p:tgtEl>
                                      </p:cBhvr>
                                      <p:to x="100000" y="100000"/>
                                    </p:animScale>
                                    <p:animScale>
                                      <p:cBhvr>
                                        <p:cTn id="225" dur="13">
                                          <p:stCondLst>
                                            <p:cond delay="904"/>
                                          </p:stCondLst>
                                        </p:cTn>
                                        <p:tgtEl>
                                          <p:spTgt spid="38"/>
                                        </p:tgtEl>
                                      </p:cBhvr>
                                      <p:to x="100000" y="95000"/>
                                    </p:animScale>
                                    <p:animScale>
                                      <p:cBhvr>
                                        <p:cTn id="226" dur="83" decel="50000">
                                          <p:stCondLst>
                                            <p:cond delay="917"/>
                                          </p:stCondLst>
                                        </p:cTn>
                                        <p:tgtEl>
                                          <p:spTgt spid="3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 name="群組 1">
            <a:extLst>
              <a:ext uri="{FF2B5EF4-FFF2-40B4-BE49-F238E27FC236}">
                <a16:creationId xmlns:a16="http://schemas.microsoft.com/office/drawing/2014/main" id="{D7E074CA-6B9A-4980-BDB2-800BB8FCDCB6}"/>
              </a:ext>
            </a:extLst>
          </p:cNvPr>
          <p:cNvGrpSpPr/>
          <p:nvPr/>
        </p:nvGrpSpPr>
        <p:grpSpPr>
          <a:xfrm>
            <a:off x="4225179" y="3059326"/>
            <a:ext cx="3992736" cy="739349"/>
            <a:chOff x="2348754" y="619124"/>
            <a:chExt cx="3992736" cy="739349"/>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使用技術</a:t>
              </a:r>
            </a:p>
          </p:txBody>
        </p:sp>
      </p:grpSp>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71502" y="2613729"/>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7815052" y="3361616"/>
            <a:ext cx="551957" cy="551957"/>
          </a:xfrm>
          <a:prstGeom prst="rect">
            <a:avLst/>
          </a:prstGeom>
          <a:effectLst>
            <a:outerShdw blurRad="50800" dist="38100" dir="2700000" algn="tl" rotWithShape="0">
              <a:prstClr val="black">
                <a:alpha val="40000"/>
              </a:prstClr>
            </a:outerShdw>
          </a:effectLst>
        </p:spPr>
      </p:pic>
      <p:pic>
        <p:nvPicPr>
          <p:cNvPr id="10" name="图形 36">
            <a:extLst>
              <a:ext uri="{FF2B5EF4-FFF2-40B4-BE49-F238E27FC236}">
                <a16:creationId xmlns:a16="http://schemas.microsoft.com/office/drawing/2014/main" id="{D29F6E48-E0CD-496D-813C-FEDD9BCE4946}"/>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4533803" y="3165289"/>
            <a:ext cx="448940" cy="4273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6871921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10"/>
                                        </p:tgtEl>
                                      </p:cBhvr>
                                    </p:animEffect>
                                    <p:animScale>
                                      <p:cBhvr>
                                        <p:cTn id="7" dur="25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939" y="6055750"/>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8804289" y="6304314"/>
            <a:ext cx="551957" cy="551957"/>
          </a:xfrm>
          <a:prstGeom prst="rect">
            <a:avLst/>
          </a:prstGeom>
          <a:effectLst>
            <a:outerShdw blurRad="50800" dist="38100" dir="2700000" algn="tl" rotWithShape="0">
              <a:prstClr val="black">
                <a:alpha val="40000"/>
              </a:prstClr>
            </a:outerShdw>
          </a:effectLst>
        </p:spPr>
      </p:pic>
      <p:grpSp>
        <p:nvGrpSpPr>
          <p:cNvPr id="2" name="群組 1">
            <a:extLst>
              <a:ext uri="{FF2B5EF4-FFF2-40B4-BE49-F238E27FC236}">
                <a16:creationId xmlns:a16="http://schemas.microsoft.com/office/drawing/2014/main" id="{D7E074CA-6B9A-4980-BDB2-800BB8FCDCB6}"/>
              </a:ext>
            </a:extLst>
          </p:cNvPr>
          <p:cNvGrpSpPr/>
          <p:nvPr/>
        </p:nvGrpSpPr>
        <p:grpSpPr>
          <a:xfrm>
            <a:off x="758079" y="476248"/>
            <a:ext cx="3992736" cy="739350"/>
            <a:chOff x="2348754" y="619123"/>
            <a:chExt cx="3992736" cy="739350"/>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使用技術</a:t>
              </a:r>
            </a:p>
          </p:txBody>
        </p:sp>
        <p:pic>
          <p:nvPicPr>
            <p:cNvPr id="32" name="圖片 31">
              <a:extLst>
                <a:ext uri="{FF2B5EF4-FFF2-40B4-BE49-F238E27FC236}">
                  <a16:creationId xmlns:a16="http://schemas.microsoft.com/office/drawing/2014/main" id="{224AFC62-41B6-4D4F-8AC9-0F9E52AD9C0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64575" y="619123"/>
              <a:ext cx="552976" cy="739350"/>
            </a:xfrm>
            <a:prstGeom prst="rect">
              <a:avLst/>
            </a:prstGeom>
            <a:effectLst>
              <a:outerShdw blurRad="50800" dist="38100" dir="2700000" algn="tl" rotWithShape="0">
                <a:prstClr val="black">
                  <a:alpha val="40000"/>
                </a:prstClr>
              </a:outerShdw>
            </a:effectLst>
          </p:spPr>
        </p:pic>
      </p:grpSp>
      <p:sp>
        <p:nvSpPr>
          <p:cNvPr id="8" name="文字方塊 7">
            <a:extLst>
              <a:ext uri="{FF2B5EF4-FFF2-40B4-BE49-F238E27FC236}">
                <a16:creationId xmlns:a16="http://schemas.microsoft.com/office/drawing/2014/main" id="{642F3549-B673-44E8-9E19-33EBBA931B9E}"/>
              </a:ext>
            </a:extLst>
          </p:cNvPr>
          <p:cNvSpPr txBox="1"/>
          <p:nvPr/>
        </p:nvSpPr>
        <p:spPr>
          <a:xfrm>
            <a:off x="1384481" y="2859744"/>
            <a:ext cx="952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HTML</a:t>
            </a:r>
            <a:endParaRPr lang="zh-TW" altLang="en-US" dirty="0">
              <a:solidFill>
                <a:schemeClr val="bg1"/>
              </a:solidFill>
              <a:latin typeface="俐方體11號" pitchFamily="2" charset="-120"/>
              <a:ea typeface="俐方體11號" pitchFamily="2" charset="-120"/>
            </a:endParaRPr>
          </a:p>
        </p:txBody>
      </p:sp>
      <p:sp>
        <p:nvSpPr>
          <p:cNvPr id="28" name="文字方塊 27">
            <a:extLst>
              <a:ext uri="{FF2B5EF4-FFF2-40B4-BE49-F238E27FC236}">
                <a16:creationId xmlns:a16="http://schemas.microsoft.com/office/drawing/2014/main" id="{F762939D-0C1D-4AB3-85BF-179E558A3B98}"/>
              </a:ext>
            </a:extLst>
          </p:cNvPr>
          <p:cNvSpPr txBox="1"/>
          <p:nvPr/>
        </p:nvSpPr>
        <p:spPr>
          <a:xfrm>
            <a:off x="1384481" y="3234365"/>
            <a:ext cx="952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CSS</a:t>
            </a:r>
            <a:endParaRPr lang="zh-TW" altLang="en-US" dirty="0">
              <a:solidFill>
                <a:schemeClr val="bg1"/>
              </a:solidFill>
              <a:latin typeface="俐方體11號" pitchFamily="2" charset="-120"/>
              <a:ea typeface="俐方體11號" pitchFamily="2" charset="-120"/>
            </a:endParaRPr>
          </a:p>
        </p:txBody>
      </p:sp>
      <p:sp>
        <p:nvSpPr>
          <p:cNvPr id="29" name="文字方塊 28">
            <a:extLst>
              <a:ext uri="{FF2B5EF4-FFF2-40B4-BE49-F238E27FC236}">
                <a16:creationId xmlns:a16="http://schemas.microsoft.com/office/drawing/2014/main" id="{F6CE2572-41C2-4EB3-9434-82252F6661E0}"/>
              </a:ext>
            </a:extLst>
          </p:cNvPr>
          <p:cNvSpPr txBox="1"/>
          <p:nvPr/>
        </p:nvSpPr>
        <p:spPr>
          <a:xfrm>
            <a:off x="1384481" y="3631182"/>
            <a:ext cx="1333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JavaScript</a:t>
            </a:r>
            <a:endParaRPr lang="zh-TW" altLang="en-US" dirty="0">
              <a:solidFill>
                <a:schemeClr val="bg1"/>
              </a:solidFill>
              <a:latin typeface="俐方體11號" pitchFamily="2" charset="-120"/>
              <a:ea typeface="俐方體11號" pitchFamily="2" charset="-120"/>
            </a:endParaRPr>
          </a:p>
        </p:txBody>
      </p:sp>
      <p:sp>
        <p:nvSpPr>
          <p:cNvPr id="30" name="文字方塊 29">
            <a:extLst>
              <a:ext uri="{FF2B5EF4-FFF2-40B4-BE49-F238E27FC236}">
                <a16:creationId xmlns:a16="http://schemas.microsoft.com/office/drawing/2014/main" id="{36CF2743-A4B8-4355-867F-E383C254DA2F}"/>
              </a:ext>
            </a:extLst>
          </p:cNvPr>
          <p:cNvSpPr txBox="1"/>
          <p:nvPr/>
        </p:nvSpPr>
        <p:spPr>
          <a:xfrm>
            <a:off x="1384481" y="4099109"/>
            <a:ext cx="1333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Vue.js</a:t>
            </a:r>
            <a:endParaRPr lang="zh-TW" altLang="en-US" dirty="0">
              <a:solidFill>
                <a:schemeClr val="bg1"/>
              </a:solidFill>
              <a:latin typeface="俐方體11號" pitchFamily="2" charset="-120"/>
              <a:ea typeface="俐方體11號" pitchFamily="2" charset="-120"/>
            </a:endParaRPr>
          </a:p>
        </p:txBody>
      </p:sp>
      <p:sp>
        <p:nvSpPr>
          <p:cNvPr id="56" name="文字方塊 55">
            <a:extLst>
              <a:ext uri="{FF2B5EF4-FFF2-40B4-BE49-F238E27FC236}">
                <a16:creationId xmlns:a16="http://schemas.microsoft.com/office/drawing/2014/main" id="{9289C5CB-FBD8-4E4E-B186-24340FB410CB}"/>
              </a:ext>
            </a:extLst>
          </p:cNvPr>
          <p:cNvSpPr txBox="1"/>
          <p:nvPr/>
        </p:nvSpPr>
        <p:spPr>
          <a:xfrm>
            <a:off x="3439503" y="2859744"/>
            <a:ext cx="952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C#</a:t>
            </a:r>
            <a:endParaRPr lang="zh-TW" altLang="en-US" dirty="0">
              <a:solidFill>
                <a:schemeClr val="bg1"/>
              </a:solidFill>
              <a:latin typeface="俐方體11號" pitchFamily="2" charset="-120"/>
              <a:ea typeface="俐方體11號" pitchFamily="2" charset="-120"/>
            </a:endParaRPr>
          </a:p>
        </p:txBody>
      </p:sp>
      <p:sp>
        <p:nvSpPr>
          <p:cNvPr id="57" name="文字方塊 56">
            <a:extLst>
              <a:ext uri="{FF2B5EF4-FFF2-40B4-BE49-F238E27FC236}">
                <a16:creationId xmlns:a16="http://schemas.microsoft.com/office/drawing/2014/main" id="{69E135C3-0FC0-48F6-9A1B-EAA4186B0D27}"/>
              </a:ext>
            </a:extLst>
          </p:cNvPr>
          <p:cNvSpPr txBox="1"/>
          <p:nvPr/>
        </p:nvSpPr>
        <p:spPr>
          <a:xfrm>
            <a:off x="3430624" y="3234365"/>
            <a:ext cx="2351728"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ASP.NET Web API</a:t>
            </a:r>
            <a:endParaRPr lang="zh-TW" altLang="en-US" dirty="0">
              <a:solidFill>
                <a:schemeClr val="bg1"/>
              </a:solidFill>
              <a:latin typeface="俐方體11號" pitchFamily="2" charset="-120"/>
              <a:ea typeface="俐方體11號" pitchFamily="2" charset="-120"/>
            </a:endParaRPr>
          </a:p>
        </p:txBody>
      </p:sp>
      <p:sp>
        <p:nvSpPr>
          <p:cNvPr id="58" name="文字方塊 57">
            <a:extLst>
              <a:ext uri="{FF2B5EF4-FFF2-40B4-BE49-F238E27FC236}">
                <a16:creationId xmlns:a16="http://schemas.microsoft.com/office/drawing/2014/main" id="{A7311F85-29BC-4F02-BD3E-874731E58CC9}"/>
              </a:ext>
            </a:extLst>
          </p:cNvPr>
          <p:cNvSpPr txBox="1"/>
          <p:nvPr/>
        </p:nvSpPr>
        <p:spPr>
          <a:xfrm>
            <a:off x="3439503" y="4101339"/>
            <a:ext cx="1333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LINQ</a:t>
            </a:r>
            <a:endParaRPr lang="zh-TW" altLang="en-US" dirty="0">
              <a:solidFill>
                <a:schemeClr val="bg1"/>
              </a:solidFill>
              <a:latin typeface="俐方體11號" pitchFamily="2" charset="-120"/>
              <a:ea typeface="俐方體11號" pitchFamily="2" charset="-120"/>
            </a:endParaRPr>
          </a:p>
        </p:txBody>
      </p:sp>
      <p:sp>
        <p:nvSpPr>
          <p:cNvPr id="62" name="文字方塊 61">
            <a:extLst>
              <a:ext uri="{FF2B5EF4-FFF2-40B4-BE49-F238E27FC236}">
                <a16:creationId xmlns:a16="http://schemas.microsoft.com/office/drawing/2014/main" id="{5F55604F-9AAB-45F4-BF4A-442839AC5EEB}"/>
              </a:ext>
            </a:extLst>
          </p:cNvPr>
          <p:cNvSpPr txBox="1"/>
          <p:nvPr/>
        </p:nvSpPr>
        <p:spPr>
          <a:xfrm>
            <a:off x="8912892" y="2859744"/>
            <a:ext cx="952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Git</a:t>
            </a:r>
            <a:endParaRPr lang="zh-TW" altLang="en-US" dirty="0">
              <a:solidFill>
                <a:schemeClr val="bg1"/>
              </a:solidFill>
              <a:latin typeface="俐方體11號" pitchFamily="2" charset="-120"/>
              <a:ea typeface="俐方體11號" pitchFamily="2" charset="-120"/>
            </a:endParaRPr>
          </a:p>
        </p:txBody>
      </p:sp>
      <p:sp>
        <p:nvSpPr>
          <p:cNvPr id="63" name="文字方塊 62">
            <a:extLst>
              <a:ext uri="{FF2B5EF4-FFF2-40B4-BE49-F238E27FC236}">
                <a16:creationId xmlns:a16="http://schemas.microsoft.com/office/drawing/2014/main" id="{43F63659-9547-4DFF-A4E4-9FACD0E090FA}"/>
              </a:ext>
            </a:extLst>
          </p:cNvPr>
          <p:cNvSpPr txBox="1"/>
          <p:nvPr/>
        </p:nvSpPr>
        <p:spPr>
          <a:xfrm>
            <a:off x="8912892" y="3234365"/>
            <a:ext cx="1171574"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GitHub</a:t>
            </a:r>
            <a:endParaRPr lang="zh-TW" altLang="en-US" dirty="0">
              <a:solidFill>
                <a:schemeClr val="bg1"/>
              </a:solidFill>
              <a:latin typeface="俐方體11號" pitchFamily="2" charset="-120"/>
              <a:ea typeface="俐方體11號" pitchFamily="2" charset="-120"/>
            </a:endParaRPr>
          </a:p>
        </p:txBody>
      </p:sp>
      <p:sp>
        <p:nvSpPr>
          <p:cNvPr id="64" name="文字方塊 63">
            <a:extLst>
              <a:ext uri="{FF2B5EF4-FFF2-40B4-BE49-F238E27FC236}">
                <a16:creationId xmlns:a16="http://schemas.microsoft.com/office/drawing/2014/main" id="{46A2C6C5-4F23-47F3-A6BE-37B10AF4B252}"/>
              </a:ext>
            </a:extLst>
          </p:cNvPr>
          <p:cNvSpPr txBox="1"/>
          <p:nvPr/>
        </p:nvSpPr>
        <p:spPr>
          <a:xfrm>
            <a:off x="8917653" y="4455049"/>
            <a:ext cx="1598626"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SQL Server</a:t>
            </a:r>
            <a:endParaRPr lang="zh-TW" altLang="en-US" dirty="0">
              <a:solidFill>
                <a:schemeClr val="bg1"/>
              </a:solidFill>
              <a:latin typeface="俐方體11號" pitchFamily="2" charset="-120"/>
              <a:ea typeface="俐方體11號" pitchFamily="2" charset="-120"/>
            </a:endParaRPr>
          </a:p>
        </p:txBody>
      </p:sp>
      <p:grpSp>
        <p:nvGrpSpPr>
          <p:cNvPr id="65" name="群組 64">
            <a:extLst>
              <a:ext uri="{FF2B5EF4-FFF2-40B4-BE49-F238E27FC236}">
                <a16:creationId xmlns:a16="http://schemas.microsoft.com/office/drawing/2014/main" id="{3ED53B2D-FF58-4B8A-B0CE-08AE852DF2D4}"/>
              </a:ext>
            </a:extLst>
          </p:cNvPr>
          <p:cNvGrpSpPr/>
          <p:nvPr/>
        </p:nvGrpSpPr>
        <p:grpSpPr>
          <a:xfrm>
            <a:off x="900842" y="2201999"/>
            <a:ext cx="1026568" cy="439860"/>
            <a:chOff x="2348754" y="619124"/>
            <a:chExt cx="3992736" cy="739349"/>
          </a:xfrm>
        </p:grpSpPr>
        <p:pic>
          <p:nvPicPr>
            <p:cNvPr id="66" name="그림 2">
              <a:extLst>
                <a:ext uri="{FF2B5EF4-FFF2-40B4-BE49-F238E27FC236}">
                  <a16:creationId xmlns:a16="http://schemas.microsoft.com/office/drawing/2014/main" id="{43836420-08B6-4674-9D6B-F2DFD86219D5}"/>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67" name="그림 2">
              <a:extLst>
                <a:ext uri="{FF2B5EF4-FFF2-40B4-BE49-F238E27FC236}">
                  <a16:creationId xmlns:a16="http://schemas.microsoft.com/office/drawing/2014/main" id="{DA454865-57A8-40CB-8DC9-F10C6525D01F}"/>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79" name="文字方塊 78">
            <a:extLst>
              <a:ext uri="{FF2B5EF4-FFF2-40B4-BE49-F238E27FC236}">
                <a16:creationId xmlns:a16="http://schemas.microsoft.com/office/drawing/2014/main" id="{C857C5F1-154C-4A34-9B22-4AAE94C86C17}"/>
              </a:ext>
            </a:extLst>
          </p:cNvPr>
          <p:cNvSpPr txBox="1"/>
          <p:nvPr/>
        </p:nvSpPr>
        <p:spPr>
          <a:xfrm>
            <a:off x="1020636" y="2225988"/>
            <a:ext cx="952500" cy="369332"/>
          </a:xfrm>
          <a:prstGeom prst="rect">
            <a:avLst/>
          </a:prstGeom>
          <a:noFill/>
        </p:spPr>
        <p:txBody>
          <a:bodyPr wrap="square" rtlCol="0">
            <a:spAutoFit/>
          </a:bodyPr>
          <a:lstStyle/>
          <a:p>
            <a:pPr algn="just"/>
            <a:r>
              <a:rPr lang="zh-TW" altLang="en-US" b="1" dirty="0">
                <a:latin typeface="俐方體11號" pitchFamily="2" charset="-120"/>
                <a:ea typeface="俐方體11號" pitchFamily="2" charset="-120"/>
              </a:rPr>
              <a:t>前 端</a:t>
            </a:r>
          </a:p>
        </p:txBody>
      </p:sp>
      <p:grpSp>
        <p:nvGrpSpPr>
          <p:cNvPr id="83" name="群組 82">
            <a:extLst>
              <a:ext uri="{FF2B5EF4-FFF2-40B4-BE49-F238E27FC236}">
                <a16:creationId xmlns:a16="http://schemas.microsoft.com/office/drawing/2014/main" id="{13C7BFAD-1777-4F76-B7A6-AB6955537440}"/>
              </a:ext>
            </a:extLst>
          </p:cNvPr>
          <p:cNvGrpSpPr/>
          <p:nvPr/>
        </p:nvGrpSpPr>
        <p:grpSpPr>
          <a:xfrm>
            <a:off x="3003969" y="2201999"/>
            <a:ext cx="1026568" cy="439860"/>
            <a:chOff x="2348754" y="619124"/>
            <a:chExt cx="3992736" cy="739349"/>
          </a:xfrm>
        </p:grpSpPr>
        <p:pic>
          <p:nvPicPr>
            <p:cNvPr id="84" name="그림 2">
              <a:extLst>
                <a:ext uri="{FF2B5EF4-FFF2-40B4-BE49-F238E27FC236}">
                  <a16:creationId xmlns:a16="http://schemas.microsoft.com/office/drawing/2014/main" id="{2F44110B-C21B-4BE7-9314-1560333FA568}"/>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85" name="그림 2">
              <a:extLst>
                <a:ext uri="{FF2B5EF4-FFF2-40B4-BE49-F238E27FC236}">
                  <a16:creationId xmlns:a16="http://schemas.microsoft.com/office/drawing/2014/main" id="{2D9D6D25-8081-41C6-BA2E-4BD346F7504A}"/>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86" name="文字方塊 85">
            <a:extLst>
              <a:ext uri="{FF2B5EF4-FFF2-40B4-BE49-F238E27FC236}">
                <a16:creationId xmlns:a16="http://schemas.microsoft.com/office/drawing/2014/main" id="{FC58094E-1E96-4992-A1D6-19DBCBBF2D56}"/>
              </a:ext>
            </a:extLst>
          </p:cNvPr>
          <p:cNvSpPr txBox="1"/>
          <p:nvPr/>
        </p:nvSpPr>
        <p:spPr>
          <a:xfrm>
            <a:off x="3123763" y="2225988"/>
            <a:ext cx="952500" cy="369332"/>
          </a:xfrm>
          <a:prstGeom prst="rect">
            <a:avLst/>
          </a:prstGeom>
          <a:noFill/>
        </p:spPr>
        <p:txBody>
          <a:bodyPr wrap="square" rtlCol="0">
            <a:spAutoFit/>
          </a:bodyPr>
          <a:lstStyle/>
          <a:p>
            <a:pPr algn="just"/>
            <a:r>
              <a:rPr lang="zh-TW" altLang="en-US" b="1" dirty="0">
                <a:latin typeface="俐方體11號" pitchFamily="2" charset="-120"/>
                <a:ea typeface="俐方體11號" pitchFamily="2" charset="-120"/>
              </a:rPr>
              <a:t>後 端</a:t>
            </a:r>
          </a:p>
        </p:txBody>
      </p:sp>
      <p:grpSp>
        <p:nvGrpSpPr>
          <p:cNvPr id="87" name="群組 86">
            <a:extLst>
              <a:ext uri="{FF2B5EF4-FFF2-40B4-BE49-F238E27FC236}">
                <a16:creationId xmlns:a16="http://schemas.microsoft.com/office/drawing/2014/main" id="{8F3A1FE3-1C39-4D79-B5D6-1FBD9A7E7493}"/>
              </a:ext>
            </a:extLst>
          </p:cNvPr>
          <p:cNvGrpSpPr/>
          <p:nvPr/>
        </p:nvGrpSpPr>
        <p:grpSpPr>
          <a:xfrm>
            <a:off x="8444818" y="2201999"/>
            <a:ext cx="1639647" cy="439860"/>
            <a:chOff x="2348754" y="619124"/>
            <a:chExt cx="3992736" cy="739349"/>
          </a:xfrm>
        </p:grpSpPr>
        <p:pic>
          <p:nvPicPr>
            <p:cNvPr id="88" name="그림 2">
              <a:extLst>
                <a:ext uri="{FF2B5EF4-FFF2-40B4-BE49-F238E27FC236}">
                  <a16:creationId xmlns:a16="http://schemas.microsoft.com/office/drawing/2014/main" id="{3AE0F936-758F-4730-A5AD-6C15BA147813}"/>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89" name="그림 2">
              <a:extLst>
                <a:ext uri="{FF2B5EF4-FFF2-40B4-BE49-F238E27FC236}">
                  <a16:creationId xmlns:a16="http://schemas.microsoft.com/office/drawing/2014/main" id="{4758D3AF-D618-49B2-A5A8-EC1322B2D6B4}"/>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90" name="文字方塊 89">
            <a:extLst>
              <a:ext uri="{FF2B5EF4-FFF2-40B4-BE49-F238E27FC236}">
                <a16:creationId xmlns:a16="http://schemas.microsoft.com/office/drawing/2014/main" id="{0EEEEF00-5C2F-4F39-8AAC-E032AEB42A71}"/>
              </a:ext>
            </a:extLst>
          </p:cNvPr>
          <p:cNvSpPr txBox="1"/>
          <p:nvPr/>
        </p:nvSpPr>
        <p:spPr>
          <a:xfrm>
            <a:off x="8564613" y="2225988"/>
            <a:ext cx="1407630" cy="369332"/>
          </a:xfrm>
          <a:prstGeom prst="rect">
            <a:avLst/>
          </a:prstGeom>
          <a:noFill/>
        </p:spPr>
        <p:txBody>
          <a:bodyPr wrap="square" rtlCol="0">
            <a:spAutoFit/>
          </a:bodyPr>
          <a:lstStyle/>
          <a:p>
            <a:pPr algn="just"/>
            <a:r>
              <a:rPr lang="zh-TW" altLang="en-US" b="1" dirty="0">
                <a:latin typeface="俐方體11號" pitchFamily="2" charset="-120"/>
                <a:ea typeface="俐方體11號" pitchFamily="2" charset="-120"/>
              </a:rPr>
              <a:t>版 本 控 管</a:t>
            </a:r>
          </a:p>
        </p:txBody>
      </p:sp>
      <p:grpSp>
        <p:nvGrpSpPr>
          <p:cNvPr id="91" name="群組 90">
            <a:extLst>
              <a:ext uri="{FF2B5EF4-FFF2-40B4-BE49-F238E27FC236}">
                <a16:creationId xmlns:a16="http://schemas.microsoft.com/office/drawing/2014/main" id="{0A4E8473-8740-4FDE-81B2-D09E6D9E4400}"/>
              </a:ext>
            </a:extLst>
          </p:cNvPr>
          <p:cNvGrpSpPr/>
          <p:nvPr/>
        </p:nvGrpSpPr>
        <p:grpSpPr>
          <a:xfrm>
            <a:off x="8444818" y="3797304"/>
            <a:ext cx="1308781" cy="439860"/>
            <a:chOff x="2348754" y="619124"/>
            <a:chExt cx="3992736" cy="739349"/>
          </a:xfrm>
        </p:grpSpPr>
        <p:pic>
          <p:nvPicPr>
            <p:cNvPr id="92" name="그림 2">
              <a:extLst>
                <a:ext uri="{FF2B5EF4-FFF2-40B4-BE49-F238E27FC236}">
                  <a16:creationId xmlns:a16="http://schemas.microsoft.com/office/drawing/2014/main" id="{ADDBE958-103A-4AB2-B9EC-16BB3B40DB25}"/>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93" name="그림 2">
              <a:extLst>
                <a:ext uri="{FF2B5EF4-FFF2-40B4-BE49-F238E27FC236}">
                  <a16:creationId xmlns:a16="http://schemas.microsoft.com/office/drawing/2014/main" id="{F7B190AF-66E8-4752-A1D9-D087143207FA}"/>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94" name="文字方塊 93">
            <a:extLst>
              <a:ext uri="{FF2B5EF4-FFF2-40B4-BE49-F238E27FC236}">
                <a16:creationId xmlns:a16="http://schemas.microsoft.com/office/drawing/2014/main" id="{E0BE3C95-9456-4AA5-983F-ADDA9C408C37}"/>
              </a:ext>
            </a:extLst>
          </p:cNvPr>
          <p:cNvSpPr txBox="1"/>
          <p:nvPr/>
        </p:nvSpPr>
        <p:spPr>
          <a:xfrm>
            <a:off x="8564613" y="3821293"/>
            <a:ext cx="1296262" cy="369332"/>
          </a:xfrm>
          <a:prstGeom prst="rect">
            <a:avLst/>
          </a:prstGeom>
          <a:noFill/>
        </p:spPr>
        <p:txBody>
          <a:bodyPr wrap="square" rtlCol="0">
            <a:spAutoFit/>
          </a:bodyPr>
          <a:lstStyle/>
          <a:p>
            <a:pPr algn="just"/>
            <a:r>
              <a:rPr lang="zh-TW" altLang="en-US" b="1" dirty="0">
                <a:latin typeface="俐方體11號" pitchFamily="2" charset="-120"/>
                <a:ea typeface="俐方體11號" pitchFamily="2" charset="-120"/>
              </a:rPr>
              <a:t>資 料 庫</a:t>
            </a:r>
          </a:p>
        </p:txBody>
      </p:sp>
      <p:sp>
        <p:nvSpPr>
          <p:cNvPr id="97" name="文字方塊 96">
            <a:extLst>
              <a:ext uri="{FF2B5EF4-FFF2-40B4-BE49-F238E27FC236}">
                <a16:creationId xmlns:a16="http://schemas.microsoft.com/office/drawing/2014/main" id="{54BE9AC5-6733-4459-B3FC-3B67D40A55E6}"/>
              </a:ext>
            </a:extLst>
          </p:cNvPr>
          <p:cNvSpPr txBox="1"/>
          <p:nvPr/>
        </p:nvSpPr>
        <p:spPr>
          <a:xfrm>
            <a:off x="8917652" y="5686418"/>
            <a:ext cx="2017047"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Microsoft Azure</a:t>
            </a:r>
            <a:endParaRPr lang="zh-TW" altLang="en-US" dirty="0">
              <a:solidFill>
                <a:schemeClr val="bg1"/>
              </a:solidFill>
              <a:latin typeface="俐方體11號" pitchFamily="2" charset="-120"/>
              <a:ea typeface="俐方體11號" pitchFamily="2" charset="-120"/>
            </a:endParaRPr>
          </a:p>
        </p:txBody>
      </p:sp>
      <p:grpSp>
        <p:nvGrpSpPr>
          <p:cNvPr id="98" name="群組 97">
            <a:extLst>
              <a:ext uri="{FF2B5EF4-FFF2-40B4-BE49-F238E27FC236}">
                <a16:creationId xmlns:a16="http://schemas.microsoft.com/office/drawing/2014/main" id="{2AE6C3A0-DF29-41B4-B070-A5C03CCCB728}"/>
              </a:ext>
            </a:extLst>
          </p:cNvPr>
          <p:cNvGrpSpPr/>
          <p:nvPr/>
        </p:nvGrpSpPr>
        <p:grpSpPr>
          <a:xfrm>
            <a:off x="8444818" y="5028673"/>
            <a:ext cx="1718419" cy="439860"/>
            <a:chOff x="2348754" y="619124"/>
            <a:chExt cx="3992736" cy="739349"/>
          </a:xfrm>
        </p:grpSpPr>
        <p:pic>
          <p:nvPicPr>
            <p:cNvPr id="99" name="그림 2">
              <a:extLst>
                <a:ext uri="{FF2B5EF4-FFF2-40B4-BE49-F238E27FC236}">
                  <a16:creationId xmlns:a16="http://schemas.microsoft.com/office/drawing/2014/main" id="{B0160B7A-7815-4091-B796-F5A40E1C4302}"/>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100" name="그림 2">
              <a:extLst>
                <a:ext uri="{FF2B5EF4-FFF2-40B4-BE49-F238E27FC236}">
                  <a16:creationId xmlns:a16="http://schemas.microsoft.com/office/drawing/2014/main" id="{F308F62A-1B05-4593-9902-0E5893E54290}"/>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101" name="文字方塊 100">
            <a:extLst>
              <a:ext uri="{FF2B5EF4-FFF2-40B4-BE49-F238E27FC236}">
                <a16:creationId xmlns:a16="http://schemas.microsoft.com/office/drawing/2014/main" id="{6BA4B6EA-899A-4D7D-97E5-AB4290D540B8}"/>
              </a:ext>
            </a:extLst>
          </p:cNvPr>
          <p:cNvSpPr txBox="1"/>
          <p:nvPr/>
        </p:nvSpPr>
        <p:spPr>
          <a:xfrm>
            <a:off x="8564612" y="5052662"/>
            <a:ext cx="1598625" cy="369332"/>
          </a:xfrm>
          <a:prstGeom prst="rect">
            <a:avLst/>
          </a:prstGeom>
          <a:noFill/>
        </p:spPr>
        <p:txBody>
          <a:bodyPr wrap="square" rtlCol="0">
            <a:spAutoFit/>
          </a:bodyPr>
          <a:lstStyle/>
          <a:p>
            <a:pPr algn="just"/>
            <a:r>
              <a:rPr lang="zh-TW" altLang="en-US" b="1" dirty="0">
                <a:latin typeface="俐方體11號" pitchFamily="2" charset="-120"/>
                <a:ea typeface="俐方體11號" pitchFamily="2" charset="-120"/>
              </a:rPr>
              <a:t>網 站 發 佈</a:t>
            </a:r>
          </a:p>
        </p:txBody>
      </p:sp>
      <p:sp>
        <p:nvSpPr>
          <p:cNvPr id="44" name="文字方塊 43">
            <a:extLst>
              <a:ext uri="{FF2B5EF4-FFF2-40B4-BE49-F238E27FC236}">
                <a16:creationId xmlns:a16="http://schemas.microsoft.com/office/drawing/2014/main" id="{15E15142-A186-4E4E-9E72-30860CB55697}"/>
              </a:ext>
            </a:extLst>
          </p:cNvPr>
          <p:cNvSpPr txBox="1"/>
          <p:nvPr/>
        </p:nvSpPr>
        <p:spPr>
          <a:xfrm>
            <a:off x="3430624" y="3631182"/>
            <a:ext cx="2380122"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ASP.NET Core MVC </a:t>
            </a:r>
            <a:endParaRPr lang="zh-TW" altLang="en-US" dirty="0">
              <a:solidFill>
                <a:schemeClr val="bg1"/>
              </a:solidFill>
              <a:latin typeface="俐方體11號" pitchFamily="2" charset="-120"/>
              <a:ea typeface="俐方體11號" pitchFamily="2" charset="-120"/>
            </a:endParaRPr>
          </a:p>
        </p:txBody>
      </p:sp>
      <p:grpSp>
        <p:nvGrpSpPr>
          <p:cNvPr id="48" name="群組 47">
            <a:extLst>
              <a:ext uri="{FF2B5EF4-FFF2-40B4-BE49-F238E27FC236}">
                <a16:creationId xmlns:a16="http://schemas.microsoft.com/office/drawing/2014/main" id="{B98C28B1-BAC9-4F0F-AC12-8E98F38F7DF6}"/>
              </a:ext>
            </a:extLst>
          </p:cNvPr>
          <p:cNvGrpSpPr/>
          <p:nvPr/>
        </p:nvGrpSpPr>
        <p:grpSpPr>
          <a:xfrm>
            <a:off x="6065282" y="2201999"/>
            <a:ext cx="952501" cy="439860"/>
            <a:chOff x="2348754" y="619124"/>
            <a:chExt cx="3992736" cy="739349"/>
          </a:xfrm>
        </p:grpSpPr>
        <p:pic>
          <p:nvPicPr>
            <p:cNvPr id="49" name="그림 2">
              <a:extLst>
                <a:ext uri="{FF2B5EF4-FFF2-40B4-BE49-F238E27FC236}">
                  <a16:creationId xmlns:a16="http://schemas.microsoft.com/office/drawing/2014/main" id="{1F1A1DDD-233D-4F98-AF80-A7ADCD70CA43}"/>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50" name="그림 2">
              <a:extLst>
                <a:ext uri="{FF2B5EF4-FFF2-40B4-BE49-F238E27FC236}">
                  <a16:creationId xmlns:a16="http://schemas.microsoft.com/office/drawing/2014/main" id="{BDBC40E3-2AE3-4A05-BD4C-F772A392D72A}"/>
                </a:ext>
              </a:extLst>
            </p:cNvPr>
            <p:cNvPicPr>
              <a:picLocks noChangeAspect="1"/>
            </p:cNvPicPr>
            <p:nvPr/>
          </p:nvPicPr>
          <p:blipFill rotWithShape="1">
            <a:blip r:embed="rId6">
              <a:biLevel thresh="25000"/>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51" name="文字方塊 50">
            <a:extLst>
              <a:ext uri="{FF2B5EF4-FFF2-40B4-BE49-F238E27FC236}">
                <a16:creationId xmlns:a16="http://schemas.microsoft.com/office/drawing/2014/main" id="{42B874BE-CDDA-463E-95FB-F7B9284BB925}"/>
              </a:ext>
            </a:extLst>
          </p:cNvPr>
          <p:cNvSpPr txBox="1"/>
          <p:nvPr/>
        </p:nvSpPr>
        <p:spPr>
          <a:xfrm>
            <a:off x="6185077" y="2225988"/>
            <a:ext cx="1407630" cy="369332"/>
          </a:xfrm>
          <a:prstGeom prst="rect">
            <a:avLst/>
          </a:prstGeom>
          <a:noFill/>
        </p:spPr>
        <p:txBody>
          <a:bodyPr wrap="square" rtlCol="0">
            <a:spAutoFit/>
          </a:bodyPr>
          <a:lstStyle/>
          <a:p>
            <a:pPr algn="just"/>
            <a:r>
              <a:rPr lang="en-US" altLang="zh-TW" b="1" dirty="0">
                <a:latin typeface="俐方體11號" pitchFamily="2" charset="-120"/>
                <a:ea typeface="俐方體11號" pitchFamily="2" charset="-120"/>
              </a:rPr>
              <a:t>A</a:t>
            </a:r>
            <a:r>
              <a:rPr lang="zh-TW" altLang="en-US" b="1" dirty="0">
                <a:latin typeface="俐方體11號" pitchFamily="2" charset="-120"/>
                <a:ea typeface="俐方體11號" pitchFamily="2" charset="-120"/>
              </a:rPr>
              <a:t> </a:t>
            </a:r>
            <a:r>
              <a:rPr lang="en-US" altLang="zh-TW" b="1" dirty="0">
                <a:latin typeface="俐方體11號" pitchFamily="2" charset="-120"/>
                <a:ea typeface="俐方體11號" pitchFamily="2" charset="-120"/>
              </a:rPr>
              <a:t>P</a:t>
            </a:r>
            <a:r>
              <a:rPr lang="zh-TW" altLang="en-US" b="1" dirty="0">
                <a:latin typeface="俐方體11號" pitchFamily="2" charset="-120"/>
                <a:ea typeface="俐方體11號" pitchFamily="2" charset="-120"/>
              </a:rPr>
              <a:t> </a:t>
            </a:r>
            <a:r>
              <a:rPr lang="en-US" altLang="zh-TW" b="1" dirty="0">
                <a:latin typeface="俐方體11號" pitchFamily="2" charset="-120"/>
                <a:ea typeface="俐方體11號" pitchFamily="2" charset="-120"/>
              </a:rPr>
              <a:t>I</a:t>
            </a:r>
            <a:endParaRPr lang="zh-TW" altLang="en-US" b="1" dirty="0">
              <a:latin typeface="俐方體11號" pitchFamily="2" charset="-120"/>
              <a:ea typeface="俐方體11號" pitchFamily="2" charset="-120"/>
            </a:endParaRPr>
          </a:p>
        </p:txBody>
      </p:sp>
      <p:sp>
        <p:nvSpPr>
          <p:cNvPr id="60" name="文字方塊 59">
            <a:extLst>
              <a:ext uri="{FF2B5EF4-FFF2-40B4-BE49-F238E27FC236}">
                <a16:creationId xmlns:a16="http://schemas.microsoft.com/office/drawing/2014/main" id="{D9245BE3-7141-4330-9255-A884B560E554}"/>
              </a:ext>
            </a:extLst>
          </p:cNvPr>
          <p:cNvSpPr txBox="1"/>
          <p:nvPr/>
        </p:nvSpPr>
        <p:spPr>
          <a:xfrm>
            <a:off x="6362154" y="2859744"/>
            <a:ext cx="1171573"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Phaser 3</a:t>
            </a:r>
            <a:endParaRPr lang="zh-TW" altLang="en-US" dirty="0">
              <a:solidFill>
                <a:schemeClr val="bg1"/>
              </a:solidFill>
              <a:latin typeface="俐方體11號" pitchFamily="2" charset="-120"/>
              <a:ea typeface="俐方體11號" pitchFamily="2" charset="-120"/>
            </a:endParaRPr>
          </a:p>
        </p:txBody>
      </p:sp>
      <p:sp>
        <p:nvSpPr>
          <p:cNvPr id="61" name="文字方塊 60">
            <a:extLst>
              <a:ext uri="{FF2B5EF4-FFF2-40B4-BE49-F238E27FC236}">
                <a16:creationId xmlns:a16="http://schemas.microsoft.com/office/drawing/2014/main" id="{6BD3C09D-DBB7-4737-8C83-0CF795D6F95E}"/>
              </a:ext>
            </a:extLst>
          </p:cNvPr>
          <p:cNvSpPr txBox="1"/>
          <p:nvPr/>
        </p:nvSpPr>
        <p:spPr>
          <a:xfrm>
            <a:off x="6353276" y="3234365"/>
            <a:ext cx="1751375"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Chart.js</a:t>
            </a:r>
            <a:endParaRPr lang="zh-TW" altLang="en-US" dirty="0">
              <a:solidFill>
                <a:schemeClr val="bg1"/>
              </a:solidFill>
              <a:latin typeface="俐方體11號" pitchFamily="2" charset="-120"/>
              <a:ea typeface="俐方體11號" pitchFamily="2" charset="-120"/>
            </a:endParaRPr>
          </a:p>
        </p:txBody>
      </p:sp>
      <p:sp>
        <p:nvSpPr>
          <p:cNvPr id="68" name="文字方塊 67">
            <a:extLst>
              <a:ext uri="{FF2B5EF4-FFF2-40B4-BE49-F238E27FC236}">
                <a16:creationId xmlns:a16="http://schemas.microsoft.com/office/drawing/2014/main" id="{F1F46B68-3A41-4A3D-BEDC-4D0BECA0A84A}"/>
              </a:ext>
            </a:extLst>
          </p:cNvPr>
          <p:cNvSpPr txBox="1"/>
          <p:nvPr/>
        </p:nvSpPr>
        <p:spPr>
          <a:xfrm>
            <a:off x="6362155" y="4101339"/>
            <a:ext cx="1333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WebRTC</a:t>
            </a:r>
            <a:endParaRPr lang="zh-TW" altLang="en-US" dirty="0">
              <a:solidFill>
                <a:schemeClr val="bg1"/>
              </a:solidFill>
              <a:latin typeface="俐方體11號" pitchFamily="2" charset="-120"/>
              <a:ea typeface="俐方體11號" pitchFamily="2" charset="-120"/>
            </a:endParaRPr>
          </a:p>
        </p:txBody>
      </p:sp>
      <p:sp>
        <p:nvSpPr>
          <p:cNvPr id="70" name="文字方塊 69">
            <a:extLst>
              <a:ext uri="{FF2B5EF4-FFF2-40B4-BE49-F238E27FC236}">
                <a16:creationId xmlns:a16="http://schemas.microsoft.com/office/drawing/2014/main" id="{08A6E1DB-F22D-4B35-B008-2393AE8443DB}"/>
              </a:ext>
            </a:extLst>
          </p:cNvPr>
          <p:cNvSpPr txBox="1"/>
          <p:nvPr/>
        </p:nvSpPr>
        <p:spPr>
          <a:xfrm>
            <a:off x="6353276" y="3631182"/>
            <a:ext cx="2380122"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WebSocket</a:t>
            </a:r>
            <a:endParaRPr lang="zh-TW" altLang="en-US" dirty="0">
              <a:solidFill>
                <a:schemeClr val="bg1"/>
              </a:solidFill>
              <a:latin typeface="俐方體11號" pitchFamily="2" charset="-120"/>
              <a:ea typeface="俐方體11號" pitchFamily="2" charset="-120"/>
            </a:endParaRPr>
          </a:p>
        </p:txBody>
      </p:sp>
      <p:sp>
        <p:nvSpPr>
          <p:cNvPr id="71" name="文字方塊 70">
            <a:extLst>
              <a:ext uri="{FF2B5EF4-FFF2-40B4-BE49-F238E27FC236}">
                <a16:creationId xmlns:a16="http://schemas.microsoft.com/office/drawing/2014/main" id="{5FEFEAAC-F5F7-4947-BD18-0999945DC598}"/>
              </a:ext>
            </a:extLst>
          </p:cNvPr>
          <p:cNvSpPr txBox="1"/>
          <p:nvPr/>
        </p:nvSpPr>
        <p:spPr>
          <a:xfrm>
            <a:off x="6362155" y="4565580"/>
            <a:ext cx="1333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AXIOS</a:t>
            </a:r>
            <a:endParaRPr lang="zh-TW" altLang="en-US" dirty="0">
              <a:solidFill>
                <a:schemeClr val="bg1"/>
              </a:solidFill>
              <a:latin typeface="俐方體11號" pitchFamily="2" charset="-120"/>
              <a:ea typeface="俐方體11號" pitchFamily="2" charset="-120"/>
            </a:endParaRPr>
          </a:p>
        </p:txBody>
      </p:sp>
      <p:sp>
        <p:nvSpPr>
          <p:cNvPr id="74" name="文字方塊 73">
            <a:extLst>
              <a:ext uri="{FF2B5EF4-FFF2-40B4-BE49-F238E27FC236}">
                <a16:creationId xmlns:a16="http://schemas.microsoft.com/office/drawing/2014/main" id="{B07245EF-3C59-483D-9B89-FF9B9B29796B}"/>
              </a:ext>
            </a:extLst>
          </p:cNvPr>
          <p:cNvSpPr txBox="1"/>
          <p:nvPr/>
        </p:nvSpPr>
        <p:spPr>
          <a:xfrm>
            <a:off x="3439503" y="5052662"/>
            <a:ext cx="1933574"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ADO.NET</a:t>
            </a:r>
            <a:endParaRPr lang="zh-TW" altLang="en-US" dirty="0">
              <a:solidFill>
                <a:schemeClr val="bg1"/>
              </a:solidFill>
              <a:latin typeface="俐方體11號" pitchFamily="2" charset="-120"/>
              <a:ea typeface="俐方體11號" pitchFamily="2" charset="-120"/>
            </a:endParaRPr>
          </a:p>
        </p:txBody>
      </p:sp>
      <p:sp>
        <p:nvSpPr>
          <p:cNvPr id="75" name="文字方塊 74">
            <a:extLst>
              <a:ext uri="{FF2B5EF4-FFF2-40B4-BE49-F238E27FC236}">
                <a16:creationId xmlns:a16="http://schemas.microsoft.com/office/drawing/2014/main" id="{1C57D018-1385-40FA-8DD4-5BA3B321EC57}"/>
              </a:ext>
            </a:extLst>
          </p:cNvPr>
          <p:cNvSpPr txBox="1"/>
          <p:nvPr/>
        </p:nvSpPr>
        <p:spPr>
          <a:xfrm>
            <a:off x="6362155" y="5052662"/>
            <a:ext cx="1333500"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jQuery</a:t>
            </a:r>
            <a:endParaRPr lang="zh-TW" altLang="en-US" dirty="0">
              <a:solidFill>
                <a:schemeClr val="bg1"/>
              </a:solidFill>
              <a:latin typeface="俐方體11號" pitchFamily="2" charset="-120"/>
              <a:ea typeface="俐方體11號" pitchFamily="2" charset="-120"/>
            </a:endParaRPr>
          </a:p>
        </p:txBody>
      </p:sp>
      <p:sp>
        <p:nvSpPr>
          <p:cNvPr id="72" name="文字方塊 71">
            <a:extLst>
              <a:ext uri="{FF2B5EF4-FFF2-40B4-BE49-F238E27FC236}">
                <a16:creationId xmlns:a16="http://schemas.microsoft.com/office/drawing/2014/main" id="{57091632-0A15-455A-9171-388453E2240A}"/>
              </a:ext>
            </a:extLst>
          </p:cNvPr>
          <p:cNvSpPr txBox="1"/>
          <p:nvPr/>
        </p:nvSpPr>
        <p:spPr>
          <a:xfrm>
            <a:off x="1370194" y="4569266"/>
            <a:ext cx="1933574"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Bootstrap 5</a:t>
            </a:r>
            <a:endParaRPr lang="zh-TW" altLang="en-US" dirty="0">
              <a:solidFill>
                <a:schemeClr val="bg1"/>
              </a:solidFill>
              <a:latin typeface="俐方體11號" pitchFamily="2" charset="-120"/>
              <a:ea typeface="俐方體11號" pitchFamily="2" charset="-120"/>
            </a:endParaRPr>
          </a:p>
        </p:txBody>
      </p:sp>
      <p:sp>
        <p:nvSpPr>
          <p:cNvPr id="76" name="文字方塊 75">
            <a:extLst>
              <a:ext uri="{FF2B5EF4-FFF2-40B4-BE49-F238E27FC236}">
                <a16:creationId xmlns:a16="http://schemas.microsoft.com/office/drawing/2014/main" id="{B94FCD37-E7D5-4F95-A66A-D224E3C45C58}"/>
              </a:ext>
            </a:extLst>
          </p:cNvPr>
          <p:cNvSpPr txBox="1"/>
          <p:nvPr/>
        </p:nvSpPr>
        <p:spPr>
          <a:xfrm>
            <a:off x="3439503" y="4580961"/>
            <a:ext cx="2053368" cy="369332"/>
          </a:xfrm>
          <a:prstGeom prst="rect">
            <a:avLst/>
          </a:prstGeom>
          <a:noFill/>
        </p:spPr>
        <p:txBody>
          <a:bodyPr wrap="square" rtlCol="0">
            <a:spAutoFit/>
          </a:bodyPr>
          <a:lstStyle/>
          <a:p>
            <a:r>
              <a:rPr lang="en-US" altLang="zh-TW" dirty="0">
                <a:solidFill>
                  <a:schemeClr val="bg1"/>
                </a:solidFill>
                <a:latin typeface="俐方體11號" pitchFamily="2" charset="-120"/>
                <a:ea typeface="俐方體11號" pitchFamily="2" charset="-120"/>
              </a:rPr>
              <a:t>Entity Framework</a:t>
            </a:r>
            <a:endParaRPr lang="zh-TW" altLang="en-US" dirty="0">
              <a:solidFill>
                <a:schemeClr val="bg1"/>
              </a:solidFill>
              <a:latin typeface="俐方體11號" pitchFamily="2" charset="-120"/>
              <a:ea typeface="俐方體11號" pitchFamily="2" charset="-120"/>
            </a:endParaRPr>
          </a:p>
        </p:txBody>
      </p:sp>
    </p:spTree>
    <p:extLst>
      <p:ext uri="{BB962C8B-B14F-4D97-AF65-F5344CB8AC3E}">
        <p14:creationId xmlns:p14="http://schemas.microsoft.com/office/powerpoint/2010/main" val="12593822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fade">
                                      <p:cBhvr>
                                        <p:cTn id="7" dur="250"/>
                                        <p:tgtEl>
                                          <p:spTgt spid="79"/>
                                        </p:tgtEl>
                                      </p:cBhvr>
                                    </p:animEffect>
                                  </p:childTnLst>
                                </p:cTn>
                              </p:par>
                              <p:par>
                                <p:cTn id="8" presetID="10" presetClass="entr" presetSubtype="0" fill="hold" nodeType="withEffect">
                                  <p:stCondLst>
                                    <p:cond delay="0"/>
                                  </p:stCondLst>
                                  <p:childTnLst>
                                    <p:set>
                                      <p:cBhvr>
                                        <p:cTn id="9" dur="1" fill="hold">
                                          <p:stCondLst>
                                            <p:cond delay="0"/>
                                          </p:stCondLst>
                                        </p:cTn>
                                        <p:tgtEl>
                                          <p:spTgt spid="65"/>
                                        </p:tgtEl>
                                        <p:attrNameLst>
                                          <p:attrName>style.visibility</p:attrName>
                                        </p:attrNameLst>
                                      </p:cBhvr>
                                      <p:to>
                                        <p:strVal val="visible"/>
                                      </p:to>
                                    </p:set>
                                    <p:animEffect transition="in" filter="fade">
                                      <p:cBhvr>
                                        <p:cTn id="10" dur="250"/>
                                        <p:tgtEl>
                                          <p:spTgt spid="6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25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25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250"/>
                                        <p:tgtEl>
                                          <p:spTgt spid="2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250"/>
                                        <p:tgtEl>
                                          <p:spTgt spid="3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3"/>
                                        </p:tgtEl>
                                        <p:attrNameLst>
                                          <p:attrName>style.visibility</p:attrName>
                                        </p:attrNameLst>
                                      </p:cBhvr>
                                      <p:to>
                                        <p:strVal val="visible"/>
                                      </p:to>
                                    </p:set>
                                    <p:animEffect transition="in" filter="fade">
                                      <p:cBhvr>
                                        <p:cTn id="27" dur="250"/>
                                        <p:tgtEl>
                                          <p:spTgt spid="8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6"/>
                                        </p:tgtEl>
                                        <p:attrNameLst>
                                          <p:attrName>style.visibility</p:attrName>
                                        </p:attrNameLst>
                                      </p:cBhvr>
                                      <p:to>
                                        <p:strVal val="visible"/>
                                      </p:to>
                                    </p:set>
                                    <p:animEffect transition="in" filter="fade">
                                      <p:cBhvr>
                                        <p:cTn id="30" dur="250"/>
                                        <p:tgtEl>
                                          <p:spTgt spid="8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250"/>
                                        <p:tgtEl>
                                          <p:spTgt spid="5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7"/>
                                        </p:tgtEl>
                                        <p:attrNameLst>
                                          <p:attrName>style.visibility</p:attrName>
                                        </p:attrNameLst>
                                      </p:cBhvr>
                                      <p:to>
                                        <p:strVal val="visible"/>
                                      </p:to>
                                    </p:set>
                                    <p:animEffect transition="in" filter="fade">
                                      <p:cBhvr>
                                        <p:cTn id="36" dur="250"/>
                                        <p:tgtEl>
                                          <p:spTgt spid="5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4"/>
                                        </p:tgtEl>
                                        <p:attrNameLst>
                                          <p:attrName>style.visibility</p:attrName>
                                        </p:attrNameLst>
                                      </p:cBhvr>
                                      <p:to>
                                        <p:strVal val="visible"/>
                                      </p:to>
                                    </p:set>
                                    <p:animEffect transition="in" filter="fade">
                                      <p:cBhvr>
                                        <p:cTn id="39" dur="250"/>
                                        <p:tgtEl>
                                          <p:spTgt spid="4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8"/>
                                        </p:tgtEl>
                                        <p:attrNameLst>
                                          <p:attrName>style.visibility</p:attrName>
                                        </p:attrNameLst>
                                      </p:cBhvr>
                                      <p:to>
                                        <p:strVal val="visible"/>
                                      </p:to>
                                    </p:set>
                                    <p:animEffect transition="in" filter="fade">
                                      <p:cBhvr>
                                        <p:cTn id="42" dur="250"/>
                                        <p:tgtEl>
                                          <p:spTgt spid="5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74"/>
                                        </p:tgtEl>
                                        <p:attrNameLst>
                                          <p:attrName>style.visibility</p:attrName>
                                        </p:attrNameLst>
                                      </p:cBhvr>
                                      <p:to>
                                        <p:strVal val="visible"/>
                                      </p:to>
                                    </p:set>
                                    <p:animEffect transition="in" filter="fade">
                                      <p:cBhvr>
                                        <p:cTn id="45" dur="250"/>
                                        <p:tgtEl>
                                          <p:spTgt spid="7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8"/>
                                        </p:tgtEl>
                                        <p:attrNameLst>
                                          <p:attrName>style.visibility</p:attrName>
                                        </p:attrNameLst>
                                      </p:cBhvr>
                                      <p:to>
                                        <p:strVal val="visible"/>
                                      </p:to>
                                    </p:set>
                                    <p:animEffect transition="in" filter="fade">
                                      <p:cBhvr>
                                        <p:cTn id="50" dur="250"/>
                                        <p:tgtEl>
                                          <p:spTgt spid="4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51"/>
                                        </p:tgtEl>
                                        <p:attrNameLst>
                                          <p:attrName>style.visibility</p:attrName>
                                        </p:attrNameLst>
                                      </p:cBhvr>
                                      <p:to>
                                        <p:strVal val="visible"/>
                                      </p:to>
                                    </p:set>
                                    <p:animEffect transition="in" filter="fade">
                                      <p:cBhvr>
                                        <p:cTn id="53" dur="250"/>
                                        <p:tgtEl>
                                          <p:spTgt spid="5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0"/>
                                        </p:tgtEl>
                                        <p:attrNameLst>
                                          <p:attrName>style.visibility</p:attrName>
                                        </p:attrNameLst>
                                      </p:cBhvr>
                                      <p:to>
                                        <p:strVal val="visible"/>
                                      </p:to>
                                    </p:set>
                                    <p:animEffect transition="in" filter="fade">
                                      <p:cBhvr>
                                        <p:cTn id="56" dur="250"/>
                                        <p:tgtEl>
                                          <p:spTgt spid="6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1"/>
                                        </p:tgtEl>
                                        <p:attrNameLst>
                                          <p:attrName>style.visibility</p:attrName>
                                        </p:attrNameLst>
                                      </p:cBhvr>
                                      <p:to>
                                        <p:strVal val="visible"/>
                                      </p:to>
                                    </p:set>
                                    <p:animEffect transition="in" filter="fade">
                                      <p:cBhvr>
                                        <p:cTn id="59" dur="250"/>
                                        <p:tgtEl>
                                          <p:spTgt spid="61"/>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70"/>
                                        </p:tgtEl>
                                        <p:attrNameLst>
                                          <p:attrName>style.visibility</p:attrName>
                                        </p:attrNameLst>
                                      </p:cBhvr>
                                      <p:to>
                                        <p:strVal val="visible"/>
                                      </p:to>
                                    </p:set>
                                    <p:animEffect transition="in" filter="fade">
                                      <p:cBhvr>
                                        <p:cTn id="62" dur="250"/>
                                        <p:tgtEl>
                                          <p:spTgt spid="7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68"/>
                                        </p:tgtEl>
                                        <p:attrNameLst>
                                          <p:attrName>style.visibility</p:attrName>
                                        </p:attrNameLst>
                                      </p:cBhvr>
                                      <p:to>
                                        <p:strVal val="visible"/>
                                      </p:to>
                                    </p:set>
                                    <p:animEffect transition="in" filter="fade">
                                      <p:cBhvr>
                                        <p:cTn id="65" dur="250"/>
                                        <p:tgtEl>
                                          <p:spTgt spid="68"/>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71"/>
                                        </p:tgtEl>
                                        <p:attrNameLst>
                                          <p:attrName>style.visibility</p:attrName>
                                        </p:attrNameLst>
                                      </p:cBhvr>
                                      <p:to>
                                        <p:strVal val="visible"/>
                                      </p:to>
                                    </p:set>
                                    <p:animEffect transition="in" filter="fade">
                                      <p:cBhvr>
                                        <p:cTn id="68" dur="250"/>
                                        <p:tgtEl>
                                          <p:spTgt spid="71"/>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75"/>
                                        </p:tgtEl>
                                        <p:attrNameLst>
                                          <p:attrName>style.visibility</p:attrName>
                                        </p:attrNameLst>
                                      </p:cBhvr>
                                      <p:to>
                                        <p:strVal val="visible"/>
                                      </p:to>
                                    </p:set>
                                    <p:animEffect transition="in" filter="fade">
                                      <p:cBhvr>
                                        <p:cTn id="71" dur="250"/>
                                        <p:tgtEl>
                                          <p:spTgt spid="75"/>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90"/>
                                        </p:tgtEl>
                                        <p:attrNameLst>
                                          <p:attrName>style.visibility</p:attrName>
                                        </p:attrNameLst>
                                      </p:cBhvr>
                                      <p:to>
                                        <p:strVal val="visible"/>
                                      </p:to>
                                    </p:set>
                                    <p:animEffect transition="in" filter="fade">
                                      <p:cBhvr>
                                        <p:cTn id="76" dur="250"/>
                                        <p:tgtEl>
                                          <p:spTgt spid="90"/>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2"/>
                                        </p:tgtEl>
                                        <p:attrNameLst>
                                          <p:attrName>style.visibility</p:attrName>
                                        </p:attrNameLst>
                                      </p:cBhvr>
                                      <p:to>
                                        <p:strVal val="visible"/>
                                      </p:to>
                                    </p:set>
                                    <p:animEffect transition="in" filter="fade">
                                      <p:cBhvr>
                                        <p:cTn id="79" dur="250"/>
                                        <p:tgtEl>
                                          <p:spTgt spid="62"/>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63"/>
                                        </p:tgtEl>
                                        <p:attrNameLst>
                                          <p:attrName>style.visibility</p:attrName>
                                        </p:attrNameLst>
                                      </p:cBhvr>
                                      <p:to>
                                        <p:strVal val="visible"/>
                                      </p:to>
                                    </p:set>
                                    <p:animEffect transition="in" filter="fade">
                                      <p:cBhvr>
                                        <p:cTn id="82" dur="250"/>
                                        <p:tgtEl>
                                          <p:spTgt spid="63"/>
                                        </p:tgtEl>
                                      </p:cBhvr>
                                    </p:animEffect>
                                  </p:childTnLst>
                                </p:cTn>
                              </p:par>
                              <p:par>
                                <p:cTn id="83" presetID="10" presetClass="entr" presetSubtype="0" fill="hold" nodeType="withEffect">
                                  <p:stCondLst>
                                    <p:cond delay="0"/>
                                  </p:stCondLst>
                                  <p:childTnLst>
                                    <p:set>
                                      <p:cBhvr>
                                        <p:cTn id="84" dur="1" fill="hold">
                                          <p:stCondLst>
                                            <p:cond delay="0"/>
                                          </p:stCondLst>
                                        </p:cTn>
                                        <p:tgtEl>
                                          <p:spTgt spid="87"/>
                                        </p:tgtEl>
                                        <p:attrNameLst>
                                          <p:attrName>style.visibility</p:attrName>
                                        </p:attrNameLst>
                                      </p:cBhvr>
                                      <p:to>
                                        <p:strVal val="visible"/>
                                      </p:to>
                                    </p:set>
                                    <p:animEffect transition="in" filter="fade">
                                      <p:cBhvr>
                                        <p:cTn id="85" dur="250"/>
                                        <p:tgtEl>
                                          <p:spTgt spid="87"/>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94"/>
                                        </p:tgtEl>
                                        <p:attrNameLst>
                                          <p:attrName>style.visibility</p:attrName>
                                        </p:attrNameLst>
                                      </p:cBhvr>
                                      <p:to>
                                        <p:strVal val="visible"/>
                                      </p:to>
                                    </p:set>
                                    <p:animEffect transition="in" filter="fade">
                                      <p:cBhvr>
                                        <p:cTn id="90" dur="250"/>
                                        <p:tgtEl>
                                          <p:spTgt spid="94"/>
                                        </p:tgtEl>
                                      </p:cBhvr>
                                    </p:animEffect>
                                  </p:childTnLst>
                                </p:cTn>
                              </p:par>
                              <p:par>
                                <p:cTn id="91" presetID="10" presetClass="entr" presetSubtype="0" fill="hold" nodeType="withEffect">
                                  <p:stCondLst>
                                    <p:cond delay="0"/>
                                  </p:stCondLst>
                                  <p:childTnLst>
                                    <p:set>
                                      <p:cBhvr>
                                        <p:cTn id="92" dur="1" fill="hold">
                                          <p:stCondLst>
                                            <p:cond delay="0"/>
                                          </p:stCondLst>
                                        </p:cTn>
                                        <p:tgtEl>
                                          <p:spTgt spid="91"/>
                                        </p:tgtEl>
                                        <p:attrNameLst>
                                          <p:attrName>style.visibility</p:attrName>
                                        </p:attrNameLst>
                                      </p:cBhvr>
                                      <p:to>
                                        <p:strVal val="visible"/>
                                      </p:to>
                                    </p:set>
                                    <p:animEffect transition="in" filter="fade">
                                      <p:cBhvr>
                                        <p:cTn id="93" dur="250"/>
                                        <p:tgtEl>
                                          <p:spTgt spid="91"/>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64"/>
                                        </p:tgtEl>
                                        <p:attrNameLst>
                                          <p:attrName>style.visibility</p:attrName>
                                        </p:attrNameLst>
                                      </p:cBhvr>
                                      <p:to>
                                        <p:strVal val="visible"/>
                                      </p:to>
                                    </p:set>
                                    <p:animEffect transition="in" filter="fade">
                                      <p:cBhvr>
                                        <p:cTn id="96" dur="250"/>
                                        <p:tgtEl>
                                          <p:spTgt spid="64"/>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98"/>
                                        </p:tgtEl>
                                        <p:attrNameLst>
                                          <p:attrName>style.visibility</p:attrName>
                                        </p:attrNameLst>
                                      </p:cBhvr>
                                      <p:to>
                                        <p:strVal val="visible"/>
                                      </p:to>
                                    </p:set>
                                    <p:animEffect transition="in" filter="fade">
                                      <p:cBhvr>
                                        <p:cTn id="101" dur="250"/>
                                        <p:tgtEl>
                                          <p:spTgt spid="9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01"/>
                                        </p:tgtEl>
                                        <p:attrNameLst>
                                          <p:attrName>style.visibility</p:attrName>
                                        </p:attrNameLst>
                                      </p:cBhvr>
                                      <p:to>
                                        <p:strVal val="visible"/>
                                      </p:to>
                                    </p:set>
                                    <p:animEffect transition="in" filter="fade">
                                      <p:cBhvr>
                                        <p:cTn id="104" dur="250"/>
                                        <p:tgtEl>
                                          <p:spTgt spid="101"/>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97"/>
                                        </p:tgtEl>
                                        <p:attrNameLst>
                                          <p:attrName>style.visibility</p:attrName>
                                        </p:attrNameLst>
                                      </p:cBhvr>
                                      <p:to>
                                        <p:strVal val="visible"/>
                                      </p:to>
                                    </p:set>
                                    <p:animEffect transition="in" filter="fade">
                                      <p:cBhvr>
                                        <p:cTn id="107" dur="250"/>
                                        <p:tgtEl>
                                          <p:spTgt spid="97"/>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72"/>
                                        </p:tgtEl>
                                        <p:attrNameLst>
                                          <p:attrName>style.visibility</p:attrName>
                                        </p:attrNameLst>
                                      </p:cBhvr>
                                      <p:to>
                                        <p:strVal val="visible"/>
                                      </p:to>
                                    </p:set>
                                    <p:animEffect transition="in" filter="fade">
                                      <p:cBhvr>
                                        <p:cTn id="110" dur="250"/>
                                        <p:tgtEl>
                                          <p:spTgt spid="72"/>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76"/>
                                        </p:tgtEl>
                                        <p:attrNameLst>
                                          <p:attrName>style.visibility</p:attrName>
                                        </p:attrNameLst>
                                      </p:cBhvr>
                                      <p:to>
                                        <p:strVal val="visible"/>
                                      </p:to>
                                    </p:set>
                                    <p:animEffect transition="in" filter="fade">
                                      <p:cBhvr>
                                        <p:cTn id="113" dur="25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8" grpId="0"/>
      <p:bldP spid="29" grpId="0"/>
      <p:bldP spid="30" grpId="0"/>
      <p:bldP spid="56" grpId="0"/>
      <p:bldP spid="57" grpId="0"/>
      <p:bldP spid="58" grpId="0"/>
      <p:bldP spid="62" grpId="0"/>
      <p:bldP spid="63" grpId="0"/>
      <p:bldP spid="64" grpId="0"/>
      <p:bldP spid="79" grpId="0"/>
      <p:bldP spid="86" grpId="0"/>
      <p:bldP spid="90" grpId="0"/>
      <p:bldP spid="94" grpId="0"/>
      <p:bldP spid="97" grpId="0"/>
      <p:bldP spid="101" grpId="0"/>
      <p:bldP spid="44" grpId="0"/>
      <p:bldP spid="51" grpId="0"/>
      <p:bldP spid="60" grpId="0"/>
      <p:bldP spid="61" grpId="0"/>
      <p:bldP spid="68" grpId="0"/>
      <p:bldP spid="70" grpId="0"/>
      <p:bldP spid="71" grpId="0"/>
      <p:bldP spid="74" grpId="0"/>
      <p:bldP spid="75" grpId="0"/>
      <p:bldP spid="72" grpId="0"/>
      <p:bldP spid="7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939" y="6055750"/>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8804289" y="6304314"/>
            <a:ext cx="551957" cy="551957"/>
          </a:xfrm>
          <a:prstGeom prst="rect">
            <a:avLst/>
          </a:prstGeom>
          <a:effectLst>
            <a:outerShdw blurRad="50800" dist="38100" dir="2700000" algn="tl" rotWithShape="0">
              <a:prstClr val="black">
                <a:alpha val="40000"/>
              </a:prstClr>
            </a:outerShdw>
          </a:effectLst>
        </p:spPr>
      </p:pic>
      <p:grpSp>
        <p:nvGrpSpPr>
          <p:cNvPr id="2" name="群組 1">
            <a:extLst>
              <a:ext uri="{FF2B5EF4-FFF2-40B4-BE49-F238E27FC236}">
                <a16:creationId xmlns:a16="http://schemas.microsoft.com/office/drawing/2014/main" id="{D7E074CA-6B9A-4980-BDB2-800BB8FCDCB6}"/>
              </a:ext>
            </a:extLst>
          </p:cNvPr>
          <p:cNvGrpSpPr/>
          <p:nvPr/>
        </p:nvGrpSpPr>
        <p:grpSpPr>
          <a:xfrm>
            <a:off x="758079" y="476248"/>
            <a:ext cx="3992736" cy="739350"/>
            <a:chOff x="2348754" y="619123"/>
            <a:chExt cx="3992736" cy="739350"/>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系統架構</a:t>
              </a:r>
            </a:p>
          </p:txBody>
        </p:sp>
        <p:pic>
          <p:nvPicPr>
            <p:cNvPr id="32" name="圖片 31">
              <a:extLst>
                <a:ext uri="{FF2B5EF4-FFF2-40B4-BE49-F238E27FC236}">
                  <a16:creationId xmlns:a16="http://schemas.microsoft.com/office/drawing/2014/main" id="{224AFC62-41B6-4D4F-8AC9-0F9E52AD9C0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64575" y="619123"/>
              <a:ext cx="552976" cy="739350"/>
            </a:xfrm>
            <a:prstGeom prst="rect">
              <a:avLst/>
            </a:prstGeom>
            <a:effectLst>
              <a:outerShdw blurRad="50800" dist="38100" dir="2700000" algn="tl" rotWithShape="0">
                <a:prstClr val="black">
                  <a:alpha val="40000"/>
                </a:prstClr>
              </a:outerShdw>
            </a:effectLst>
          </p:spPr>
        </p:pic>
      </p:grpSp>
      <p:grpSp>
        <p:nvGrpSpPr>
          <p:cNvPr id="12" name="群組 11">
            <a:extLst>
              <a:ext uri="{FF2B5EF4-FFF2-40B4-BE49-F238E27FC236}">
                <a16:creationId xmlns:a16="http://schemas.microsoft.com/office/drawing/2014/main" id="{84270AE4-6509-452E-ABF4-610BA3B108B8}"/>
              </a:ext>
            </a:extLst>
          </p:cNvPr>
          <p:cNvGrpSpPr/>
          <p:nvPr/>
        </p:nvGrpSpPr>
        <p:grpSpPr>
          <a:xfrm>
            <a:off x="6096000" y="924095"/>
            <a:ext cx="1580339" cy="583006"/>
            <a:chOff x="2348754" y="619124"/>
            <a:chExt cx="3992736" cy="739349"/>
          </a:xfrm>
        </p:grpSpPr>
        <p:pic>
          <p:nvPicPr>
            <p:cNvPr id="13" name="그림 2">
              <a:extLst>
                <a:ext uri="{FF2B5EF4-FFF2-40B4-BE49-F238E27FC236}">
                  <a16:creationId xmlns:a16="http://schemas.microsoft.com/office/drawing/2014/main" id="{FA7DE6A9-DFB8-4F43-9728-BCFD3AA5C065}"/>
                </a:ext>
              </a:extLst>
            </p:cNvPr>
            <p:cNvPicPr>
              <a:picLocks noChangeAspect="1"/>
            </p:cNvPicPr>
            <p:nvPr/>
          </p:nvPicPr>
          <p:blipFill rotWithShape="1">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14" name="그림 2">
              <a:extLst>
                <a:ext uri="{FF2B5EF4-FFF2-40B4-BE49-F238E27FC236}">
                  <a16:creationId xmlns:a16="http://schemas.microsoft.com/office/drawing/2014/main" id="{87B63B38-F02F-4FAC-A422-8A0AF8D7EE30}"/>
                </a:ext>
              </a:extLst>
            </p:cNvPr>
            <p:cNvPicPr>
              <a:picLocks noChangeAspect="1"/>
            </p:cNvPicPr>
            <p:nvPr/>
          </p:nvPicPr>
          <p:blipFill rotWithShape="1">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15" name="文字方塊 14">
              <a:extLst>
                <a:ext uri="{FF2B5EF4-FFF2-40B4-BE49-F238E27FC236}">
                  <a16:creationId xmlns:a16="http://schemas.microsoft.com/office/drawing/2014/main" id="{29D69DDC-F45B-4241-85B7-618EF2760A1C}"/>
                </a:ext>
              </a:extLst>
            </p:cNvPr>
            <p:cNvSpPr txBox="1"/>
            <p:nvPr/>
          </p:nvSpPr>
          <p:spPr>
            <a:xfrm>
              <a:off x="2665716" y="737207"/>
              <a:ext cx="3436805"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首頁</a:t>
              </a:r>
            </a:p>
          </p:txBody>
        </p:sp>
      </p:grpSp>
      <p:grpSp>
        <p:nvGrpSpPr>
          <p:cNvPr id="22" name="群組 21">
            <a:extLst>
              <a:ext uri="{FF2B5EF4-FFF2-40B4-BE49-F238E27FC236}">
                <a16:creationId xmlns:a16="http://schemas.microsoft.com/office/drawing/2014/main" id="{09CFB58E-5251-4D5D-83EA-F3D3FECABD30}"/>
              </a:ext>
            </a:extLst>
          </p:cNvPr>
          <p:cNvGrpSpPr/>
          <p:nvPr/>
        </p:nvGrpSpPr>
        <p:grpSpPr>
          <a:xfrm>
            <a:off x="6096000" y="1757014"/>
            <a:ext cx="1580339" cy="583006"/>
            <a:chOff x="2348754" y="619124"/>
            <a:chExt cx="3992736" cy="739349"/>
          </a:xfrm>
        </p:grpSpPr>
        <p:pic>
          <p:nvPicPr>
            <p:cNvPr id="23" name="그림 2">
              <a:extLst>
                <a:ext uri="{FF2B5EF4-FFF2-40B4-BE49-F238E27FC236}">
                  <a16:creationId xmlns:a16="http://schemas.microsoft.com/office/drawing/2014/main" id="{F193CBDC-9C85-409E-883E-E32B9CA670AE}"/>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24" name="그림 2">
              <a:extLst>
                <a:ext uri="{FF2B5EF4-FFF2-40B4-BE49-F238E27FC236}">
                  <a16:creationId xmlns:a16="http://schemas.microsoft.com/office/drawing/2014/main" id="{12E095A5-7DF6-42FE-A2FD-36E2708A8895}"/>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25" name="文字方塊 24">
              <a:extLst>
                <a:ext uri="{FF2B5EF4-FFF2-40B4-BE49-F238E27FC236}">
                  <a16:creationId xmlns:a16="http://schemas.microsoft.com/office/drawing/2014/main" id="{3A43D1D1-85D5-415F-91BB-241CFA65E8B4}"/>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登入註冊</a:t>
              </a:r>
            </a:p>
          </p:txBody>
        </p:sp>
      </p:grpSp>
      <p:grpSp>
        <p:nvGrpSpPr>
          <p:cNvPr id="26" name="群組 25">
            <a:extLst>
              <a:ext uri="{FF2B5EF4-FFF2-40B4-BE49-F238E27FC236}">
                <a16:creationId xmlns:a16="http://schemas.microsoft.com/office/drawing/2014/main" id="{B2850A12-4AF0-44A0-A289-FD31D5127D7A}"/>
              </a:ext>
            </a:extLst>
          </p:cNvPr>
          <p:cNvGrpSpPr/>
          <p:nvPr/>
        </p:nvGrpSpPr>
        <p:grpSpPr>
          <a:xfrm>
            <a:off x="6096000" y="2589933"/>
            <a:ext cx="1580339" cy="583006"/>
            <a:chOff x="2348754" y="619124"/>
            <a:chExt cx="3992736" cy="739349"/>
          </a:xfrm>
        </p:grpSpPr>
        <p:pic>
          <p:nvPicPr>
            <p:cNvPr id="27" name="그림 2">
              <a:extLst>
                <a:ext uri="{FF2B5EF4-FFF2-40B4-BE49-F238E27FC236}">
                  <a16:creationId xmlns:a16="http://schemas.microsoft.com/office/drawing/2014/main" id="{BC3337F3-747D-4060-B0EA-3571B68D6AFB}"/>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28" name="그림 2">
              <a:extLst>
                <a:ext uri="{FF2B5EF4-FFF2-40B4-BE49-F238E27FC236}">
                  <a16:creationId xmlns:a16="http://schemas.microsoft.com/office/drawing/2014/main" id="{E477D2E2-2FC9-4F56-8092-719906090906}"/>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29" name="文字方塊 28">
              <a:extLst>
                <a:ext uri="{FF2B5EF4-FFF2-40B4-BE49-F238E27FC236}">
                  <a16:creationId xmlns:a16="http://schemas.microsoft.com/office/drawing/2014/main" id="{66B93FC5-7092-47A7-B549-B1042F95164A}"/>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遊戲畫面</a:t>
              </a:r>
            </a:p>
          </p:txBody>
        </p:sp>
      </p:grpSp>
      <p:grpSp>
        <p:nvGrpSpPr>
          <p:cNvPr id="38" name="群組 37">
            <a:extLst>
              <a:ext uri="{FF2B5EF4-FFF2-40B4-BE49-F238E27FC236}">
                <a16:creationId xmlns:a16="http://schemas.microsoft.com/office/drawing/2014/main" id="{8BEDC8AE-0386-4DA8-BEE6-F9DE50DEACD8}"/>
              </a:ext>
            </a:extLst>
          </p:cNvPr>
          <p:cNvGrpSpPr/>
          <p:nvPr/>
        </p:nvGrpSpPr>
        <p:grpSpPr>
          <a:xfrm>
            <a:off x="7943020" y="2589933"/>
            <a:ext cx="1580339" cy="583006"/>
            <a:chOff x="2348754" y="619124"/>
            <a:chExt cx="3992736" cy="739349"/>
          </a:xfrm>
        </p:grpSpPr>
        <p:pic>
          <p:nvPicPr>
            <p:cNvPr id="39" name="그림 2">
              <a:extLst>
                <a:ext uri="{FF2B5EF4-FFF2-40B4-BE49-F238E27FC236}">
                  <a16:creationId xmlns:a16="http://schemas.microsoft.com/office/drawing/2014/main" id="{0C7B0280-AD0C-4C6E-A96B-3C24D2AB9F58}"/>
                </a:ext>
              </a:extLst>
            </p:cNvPr>
            <p:cNvPicPr>
              <a:picLocks noChangeAspect="1"/>
            </p:cNvPicPr>
            <p:nvPr/>
          </p:nvPicPr>
          <p:blipFill rotWithShape="1">
            <a:blip r:embed="rId6">
              <a:grayscl/>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41" name="그림 2">
              <a:extLst>
                <a:ext uri="{FF2B5EF4-FFF2-40B4-BE49-F238E27FC236}">
                  <a16:creationId xmlns:a16="http://schemas.microsoft.com/office/drawing/2014/main" id="{A9BCD3AF-DCE8-4988-B336-D50E990271ED}"/>
                </a:ext>
              </a:extLst>
            </p:cNvPr>
            <p:cNvPicPr>
              <a:picLocks noChangeAspect="1"/>
            </p:cNvPicPr>
            <p:nvPr/>
          </p:nvPicPr>
          <p:blipFill rotWithShape="1">
            <a:blip r:embed="rId6">
              <a:grayscl/>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42" name="文字方塊 41">
              <a:extLst>
                <a:ext uri="{FF2B5EF4-FFF2-40B4-BE49-F238E27FC236}">
                  <a16:creationId xmlns:a16="http://schemas.microsoft.com/office/drawing/2014/main" id="{29B94BCE-D78E-4A1E-931B-9D7B29C1772F}"/>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衣櫃</a:t>
              </a:r>
            </a:p>
          </p:txBody>
        </p:sp>
      </p:grpSp>
      <p:grpSp>
        <p:nvGrpSpPr>
          <p:cNvPr id="48" name="群組 47">
            <a:extLst>
              <a:ext uri="{FF2B5EF4-FFF2-40B4-BE49-F238E27FC236}">
                <a16:creationId xmlns:a16="http://schemas.microsoft.com/office/drawing/2014/main" id="{83165608-249E-4C26-84AD-C3945991859F}"/>
              </a:ext>
            </a:extLst>
          </p:cNvPr>
          <p:cNvGrpSpPr/>
          <p:nvPr/>
        </p:nvGrpSpPr>
        <p:grpSpPr>
          <a:xfrm>
            <a:off x="9797142" y="2589933"/>
            <a:ext cx="1580339" cy="583006"/>
            <a:chOff x="2348754" y="619124"/>
            <a:chExt cx="3992736" cy="739349"/>
          </a:xfrm>
        </p:grpSpPr>
        <p:pic>
          <p:nvPicPr>
            <p:cNvPr id="49" name="그림 2">
              <a:extLst>
                <a:ext uri="{FF2B5EF4-FFF2-40B4-BE49-F238E27FC236}">
                  <a16:creationId xmlns:a16="http://schemas.microsoft.com/office/drawing/2014/main" id="{76486CEE-762F-4D8C-BFD3-306DF469473A}"/>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50" name="그림 2">
              <a:extLst>
                <a:ext uri="{FF2B5EF4-FFF2-40B4-BE49-F238E27FC236}">
                  <a16:creationId xmlns:a16="http://schemas.microsoft.com/office/drawing/2014/main" id="{1E430286-583E-4D61-A2A1-DF45607CA2D8}"/>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51" name="文字方塊 50">
              <a:extLst>
                <a:ext uri="{FF2B5EF4-FFF2-40B4-BE49-F238E27FC236}">
                  <a16:creationId xmlns:a16="http://schemas.microsoft.com/office/drawing/2014/main" id="{7F7A05D5-71C9-40D3-B97E-12B7B6A482A4}"/>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個人檔案</a:t>
              </a:r>
            </a:p>
          </p:txBody>
        </p:sp>
      </p:grpSp>
      <p:grpSp>
        <p:nvGrpSpPr>
          <p:cNvPr id="52" name="群組 51">
            <a:extLst>
              <a:ext uri="{FF2B5EF4-FFF2-40B4-BE49-F238E27FC236}">
                <a16:creationId xmlns:a16="http://schemas.microsoft.com/office/drawing/2014/main" id="{548FABEE-4339-441F-8C04-89361B9370D8}"/>
              </a:ext>
            </a:extLst>
          </p:cNvPr>
          <p:cNvGrpSpPr/>
          <p:nvPr/>
        </p:nvGrpSpPr>
        <p:grpSpPr>
          <a:xfrm>
            <a:off x="2433744" y="2589933"/>
            <a:ext cx="1580339" cy="583006"/>
            <a:chOff x="2348754" y="619124"/>
            <a:chExt cx="3992736" cy="739349"/>
          </a:xfrm>
        </p:grpSpPr>
        <p:pic>
          <p:nvPicPr>
            <p:cNvPr id="53" name="그림 2">
              <a:extLst>
                <a:ext uri="{FF2B5EF4-FFF2-40B4-BE49-F238E27FC236}">
                  <a16:creationId xmlns:a16="http://schemas.microsoft.com/office/drawing/2014/main" id="{D171DCF6-C56F-412E-A0DC-BD2402367798}"/>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54" name="그림 2">
              <a:extLst>
                <a:ext uri="{FF2B5EF4-FFF2-40B4-BE49-F238E27FC236}">
                  <a16:creationId xmlns:a16="http://schemas.microsoft.com/office/drawing/2014/main" id="{969B613C-83EF-43A6-A93C-FB13984433C5}"/>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55" name="文字方塊 54">
              <a:extLst>
                <a:ext uri="{FF2B5EF4-FFF2-40B4-BE49-F238E27FC236}">
                  <a16:creationId xmlns:a16="http://schemas.microsoft.com/office/drawing/2014/main" id="{71F5374E-9884-4DFE-9326-361DCBDA1A94}"/>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廣告</a:t>
              </a:r>
            </a:p>
          </p:txBody>
        </p:sp>
      </p:grpSp>
      <p:grpSp>
        <p:nvGrpSpPr>
          <p:cNvPr id="56" name="群組 55">
            <a:extLst>
              <a:ext uri="{FF2B5EF4-FFF2-40B4-BE49-F238E27FC236}">
                <a16:creationId xmlns:a16="http://schemas.microsoft.com/office/drawing/2014/main" id="{7E9C24C7-41BD-4984-9497-22330383EFE8}"/>
              </a:ext>
            </a:extLst>
          </p:cNvPr>
          <p:cNvGrpSpPr/>
          <p:nvPr/>
        </p:nvGrpSpPr>
        <p:grpSpPr>
          <a:xfrm>
            <a:off x="4248980" y="2589933"/>
            <a:ext cx="1580339" cy="583006"/>
            <a:chOff x="2348754" y="619124"/>
            <a:chExt cx="3992736" cy="739349"/>
          </a:xfrm>
        </p:grpSpPr>
        <p:pic>
          <p:nvPicPr>
            <p:cNvPr id="57" name="그림 2">
              <a:extLst>
                <a:ext uri="{FF2B5EF4-FFF2-40B4-BE49-F238E27FC236}">
                  <a16:creationId xmlns:a16="http://schemas.microsoft.com/office/drawing/2014/main" id="{A4B56428-C3F8-4A2E-A380-B31EC73C7B88}"/>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58" name="그림 2">
              <a:extLst>
                <a:ext uri="{FF2B5EF4-FFF2-40B4-BE49-F238E27FC236}">
                  <a16:creationId xmlns:a16="http://schemas.microsoft.com/office/drawing/2014/main" id="{6AE26CB3-37D6-4B50-89D0-2B3F457A30E0}"/>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59" name="文字方塊 58">
              <a:extLst>
                <a:ext uri="{FF2B5EF4-FFF2-40B4-BE49-F238E27FC236}">
                  <a16:creationId xmlns:a16="http://schemas.microsoft.com/office/drawing/2014/main" id="{4FCB3CD3-D06A-430E-92A7-59CE342A63FD}"/>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商城</a:t>
              </a:r>
            </a:p>
          </p:txBody>
        </p:sp>
      </p:grpSp>
      <p:grpSp>
        <p:nvGrpSpPr>
          <p:cNvPr id="60" name="群組 59">
            <a:extLst>
              <a:ext uri="{FF2B5EF4-FFF2-40B4-BE49-F238E27FC236}">
                <a16:creationId xmlns:a16="http://schemas.microsoft.com/office/drawing/2014/main" id="{65CDDF1F-20CD-4338-A5FC-E777C23831A9}"/>
              </a:ext>
            </a:extLst>
          </p:cNvPr>
          <p:cNvGrpSpPr/>
          <p:nvPr/>
        </p:nvGrpSpPr>
        <p:grpSpPr>
          <a:xfrm>
            <a:off x="9797142" y="3436576"/>
            <a:ext cx="1580339" cy="583006"/>
            <a:chOff x="2348754" y="619124"/>
            <a:chExt cx="3992736" cy="739349"/>
          </a:xfrm>
        </p:grpSpPr>
        <p:pic>
          <p:nvPicPr>
            <p:cNvPr id="61" name="그림 2">
              <a:extLst>
                <a:ext uri="{FF2B5EF4-FFF2-40B4-BE49-F238E27FC236}">
                  <a16:creationId xmlns:a16="http://schemas.microsoft.com/office/drawing/2014/main" id="{AA422D4B-6F28-4AD8-8C88-2D2116E2ACF1}"/>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62" name="그림 2">
              <a:extLst>
                <a:ext uri="{FF2B5EF4-FFF2-40B4-BE49-F238E27FC236}">
                  <a16:creationId xmlns:a16="http://schemas.microsoft.com/office/drawing/2014/main" id="{E8420E67-74C9-48A7-AA95-C75E9E25EC2D}"/>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63" name="文字方塊 62">
              <a:extLst>
                <a:ext uri="{FF2B5EF4-FFF2-40B4-BE49-F238E27FC236}">
                  <a16:creationId xmlns:a16="http://schemas.microsoft.com/office/drawing/2014/main" id="{6232D4EE-6798-422D-9338-328203CE5A86}"/>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帳號設定</a:t>
              </a:r>
            </a:p>
          </p:txBody>
        </p:sp>
      </p:grpSp>
      <p:grpSp>
        <p:nvGrpSpPr>
          <p:cNvPr id="64" name="群組 63">
            <a:extLst>
              <a:ext uri="{FF2B5EF4-FFF2-40B4-BE49-F238E27FC236}">
                <a16:creationId xmlns:a16="http://schemas.microsoft.com/office/drawing/2014/main" id="{E0D98970-3C5B-4B7E-ABA2-E10A2BBB9D92}"/>
              </a:ext>
            </a:extLst>
          </p:cNvPr>
          <p:cNvGrpSpPr/>
          <p:nvPr/>
        </p:nvGrpSpPr>
        <p:grpSpPr>
          <a:xfrm>
            <a:off x="9797142" y="4255129"/>
            <a:ext cx="1580339" cy="583006"/>
            <a:chOff x="2348754" y="619124"/>
            <a:chExt cx="3992736" cy="739349"/>
          </a:xfrm>
        </p:grpSpPr>
        <p:pic>
          <p:nvPicPr>
            <p:cNvPr id="65" name="그림 2">
              <a:extLst>
                <a:ext uri="{FF2B5EF4-FFF2-40B4-BE49-F238E27FC236}">
                  <a16:creationId xmlns:a16="http://schemas.microsoft.com/office/drawing/2014/main" id="{5E2ABD42-8A1B-4590-BC87-8B8CF307725C}"/>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66" name="그림 2">
              <a:extLst>
                <a:ext uri="{FF2B5EF4-FFF2-40B4-BE49-F238E27FC236}">
                  <a16:creationId xmlns:a16="http://schemas.microsoft.com/office/drawing/2014/main" id="{B76DD1A8-74F3-45B8-933C-DB229F092F10}"/>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67" name="文字方塊 66">
              <a:extLst>
                <a:ext uri="{FF2B5EF4-FFF2-40B4-BE49-F238E27FC236}">
                  <a16:creationId xmlns:a16="http://schemas.microsoft.com/office/drawing/2014/main" id="{9019B41F-50C3-4C83-A127-41CB19413728}"/>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登出</a:t>
              </a:r>
            </a:p>
          </p:txBody>
        </p:sp>
      </p:grpSp>
      <p:grpSp>
        <p:nvGrpSpPr>
          <p:cNvPr id="68" name="群組 67">
            <a:extLst>
              <a:ext uri="{FF2B5EF4-FFF2-40B4-BE49-F238E27FC236}">
                <a16:creationId xmlns:a16="http://schemas.microsoft.com/office/drawing/2014/main" id="{B078F5FB-2AB5-4733-8B7E-C0A345B4D7CD}"/>
              </a:ext>
            </a:extLst>
          </p:cNvPr>
          <p:cNvGrpSpPr/>
          <p:nvPr/>
        </p:nvGrpSpPr>
        <p:grpSpPr>
          <a:xfrm>
            <a:off x="6096000" y="3422852"/>
            <a:ext cx="1580339" cy="583005"/>
            <a:chOff x="2348754" y="619124"/>
            <a:chExt cx="3992736" cy="739349"/>
          </a:xfrm>
        </p:grpSpPr>
        <p:pic>
          <p:nvPicPr>
            <p:cNvPr id="69" name="그림 2">
              <a:extLst>
                <a:ext uri="{FF2B5EF4-FFF2-40B4-BE49-F238E27FC236}">
                  <a16:creationId xmlns:a16="http://schemas.microsoft.com/office/drawing/2014/main" id="{A35D75EC-22E1-4A6A-950E-0035C99EE62F}"/>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70" name="그림 2">
              <a:extLst>
                <a:ext uri="{FF2B5EF4-FFF2-40B4-BE49-F238E27FC236}">
                  <a16:creationId xmlns:a16="http://schemas.microsoft.com/office/drawing/2014/main" id="{43EAE54A-ABF5-4152-B004-9B3840D74F21}"/>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71" name="文字方塊 70">
              <a:extLst>
                <a:ext uri="{FF2B5EF4-FFF2-40B4-BE49-F238E27FC236}">
                  <a16:creationId xmlns:a16="http://schemas.microsoft.com/office/drawing/2014/main" id="{4B96C11A-4227-4E29-B081-4190B1D2914E}"/>
                </a:ext>
              </a:extLst>
            </p:cNvPr>
            <p:cNvSpPr txBox="1"/>
            <p:nvPr/>
          </p:nvSpPr>
          <p:spPr>
            <a:xfrm>
              <a:off x="2436980" y="754611"/>
              <a:ext cx="3904510" cy="429342"/>
            </a:xfrm>
            <a:prstGeom prst="rect">
              <a:avLst/>
            </a:prstGeom>
            <a:noFill/>
          </p:spPr>
          <p:txBody>
            <a:bodyPr wrap="square" rtlCol="0">
              <a:spAutoFit/>
            </a:bodyPr>
            <a:lstStyle/>
            <a:p>
              <a:pPr algn="dist"/>
              <a:r>
                <a:rPr lang="zh-TW" altLang="en-US" sz="1600" b="1" dirty="0">
                  <a:latin typeface="俐方體11號" pitchFamily="2" charset="-120"/>
                  <a:ea typeface="俐方體11號" pitchFamily="2" charset="-120"/>
                </a:rPr>
                <a:t>多人即時互動</a:t>
              </a:r>
            </a:p>
          </p:txBody>
        </p:sp>
      </p:grpSp>
      <p:grpSp>
        <p:nvGrpSpPr>
          <p:cNvPr id="72" name="群組 71">
            <a:extLst>
              <a:ext uri="{FF2B5EF4-FFF2-40B4-BE49-F238E27FC236}">
                <a16:creationId xmlns:a16="http://schemas.microsoft.com/office/drawing/2014/main" id="{F2EA7D5D-5ECD-47A9-B3E2-97A6BF9B34C5}"/>
              </a:ext>
            </a:extLst>
          </p:cNvPr>
          <p:cNvGrpSpPr/>
          <p:nvPr/>
        </p:nvGrpSpPr>
        <p:grpSpPr>
          <a:xfrm>
            <a:off x="6096000" y="4255771"/>
            <a:ext cx="1580339" cy="583006"/>
            <a:chOff x="2348754" y="619124"/>
            <a:chExt cx="3992736" cy="739349"/>
          </a:xfrm>
        </p:grpSpPr>
        <p:pic>
          <p:nvPicPr>
            <p:cNvPr id="73" name="그림 2">
              <a:extLst>
                <a:ext uri="{FF2B5EF4-FFF2-40B4-BE49-F238E27FC236}">
                  <a16:creationId xmlns:a16="http://schemas.microsoft.com/office/drawing/2014/main" id="{95F908D6-2C0A-485C-99AF-93F258CE90FF}"/>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74" name="그림 2">
              <a:extLst>
                <a:ext uri="{FF2B5EF4-FFF2-40B4-BE49-F238E27FC236}">
                  <a16:creationId xmlns:a16="http://schemas.microsoft.com/office/drawing/2014/main" id="{B99A7EBB-92BB-4A47-85CF-89D323137631}"/>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75" name="文字方塊 74">
              <a:extLst>
                <a:ext uri="{FF2B5EF4-FFF2-40B4-BE49-F238E27FC236}">
                  <a16:creationId xmlns:a16="http://schemas.microsoft.com/office/drawing/2014/main" id="{2D54F8D1-69AE-4973-932F-D17E5DC46F55}"/>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移動</a:t>
              </a:r>
            </a:p>
          </p:txBody>
        </p:sp>
      </p:grpSp>
      <p:grpSp>
        <p:nvGrpSpPr>
          <p:cNvPr id="76" name="群組 75">
            <a:extLst>
              <a:ext uri="{FF2B5EF4-FFF2-40B4-BE49-F238E27FC236}">
                <a16:creationId xmlns:a16="http://schemas.microsoft.com/office/drawing/2014/main" id="{2D61CA48-A644-4547-9AD3-39A6A42A89D6}"/>
              </a:ext>
            </a:extLst>
          </p:cNvPr>
          <p:cNvGrpSpPr/>
          <p:nvPr/>
        </p:nvGrpSpPr>
        <p:grpSpPr>
          <a:xfrm>
            <a:off x="7952923" y="4255771"/>
            <a:ext cx="1580339" cy="583006"/>
            <a:chOff x="2348754" y="619124"/>
            <a:chExt cx="3992736" cy="739349"/>
          </a:xfrm>
        </p:grpSpPr>
        <p:pic>
          <p:nvPicPr>
            <p:cNvPr id="77" name="그림 2">
              <a:extLst>
                <a:ext uri="{FF2B5EF4-FFF2-40B4-BE49-F238E27FC236}">
                  <a16:creationId xmlns:a16="http://schemas.microsoft.com/office/drawing/2014/main" id="{F422B96B-C079-4FF4-8E4F-196A4880607F}"/>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78" name="그림 2">
              <a:extLst>
                <a:ext uri="{FF2B5EF4-FFF2-40B4-BE49-F238E27FC236}">
                  <a16:creationId xmlns:a16="http://schemas.microsoft.com/office/drawing/2014/main" id="{7229D243-E4F2-4B1A-84BA-2E008BDF4ED6}"/>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79" name="文字方塊 78">
              <a:extLst>
                <a:ext uri="{FF2B5EF4-FFF2-40B4-BE49-F238E27FC236}">
                  <a16:creationId xmlns:a16="http://schemas.microsoft.com/office/drawing/2014/main" id="{583D960E-27FE-4EBE-B0D7-E0F0F2D3C01C}"/>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聊天訊息</a:t>
              </a:r>
            </a:p>
          </p:txBody>
        </p:sp>
      </p:grpSp>
      <p:grpSp>
        <p:nvGrpSpPr>
          <p:cNvPr id="90" name="群組 89">
            <a:extLst>
              <a:ext uri="{FF2B5EF4-FFF2-40B4-BE49-F238E27FC236}">
                <a16:creationId xmlns:a16="http://schemas.microsoft.com/office/drawing/2014/main" id="{C73A3179-5B3F-4C6E-A28A-7BB75276584E}"/>
              </a:ext>
            </a:extLst>
          </p:cNvPr>
          <p:cNvGrpSpPr/>
          <p:nvPr/>
        </p:nvGrpSpPr>
        <p:grpSpPr>
          <a:xfrm>
            <a:off x="6096000" y="5088689"/>
            <a:ext cx="1580339" cy="583005"/>
            <a:chOff x="2348754" y="619124"/>
            <a:chExt cx="3992736" cy="739349"/>
          </a:xfrm>
        </p:grpSpPr>
        <p:pic>
          <p:nvPicPr>
            <p:cNvPr id="91" name="그림 2">
              <a:extLst>
                <a:ext uri="{FF2B5EF4-FFF2-40B4-BE49-F238E27FC236}">
                  <a16:creationId xmlns:a16="http://schemas.microsoft.com/office/drawing/2014/main" id="{D42A6A00-FADE-4E00-842B-345153645C4C}"/>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92" name="그림 2">
              <a:extLst>
                <a:ext uri="{FF2B5EF4-FFF2-40B4-BE49-F238E27FC236}">
                  <a16:creationId xmlns:a16="http://schemas.microsoft.com/office/drawing/2014/main" id="{8506A482-F7F5-44D2-8D8F-60B42154A432}"/>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93" name="文字方塊 92">
              <a:extLst>
                <a:ext uri="{FF2B5EF4-FFF2-40B4-BE49-F238E27FC236}">
                  <a16:creationId xmlns:a16="http://schemas.microsoft.com/office/drawing/2014/main" id="{CEC4E135-6FF2-401E-892F-87FAD37E2BCE}"/>
                </a:ext>
              </a:extLst>
            </p:cNvPr>
            <p:cNvSpPr txBox="1"/>
            <p:nvPr/>
          </p:nvSpPr>
          <p:spPr>
            <a:xfrm>
              <a:off x="2436980" y="754611"/>
              <a:ext cx="3904510" cy="429342"/>
            </a:xfrm>
            <a:prstGeom prst="rect">
              <a:avLst/>
            </a:prstGeom>
            <a:noFill/>
          </p:spPr>
          <p:txBody>
            <a:bodyPr wrap="square" rtlCol="0">
              <a:spAutoFit/>
            </a:bodyPr>
            <a:lstStyle/>
            <a:p>
              <a:pPr algn="dist"/>
              <a:r>
                <a:rPr lang="zh-TW" altLang="en-US" sz="1600" b="1" dirty="0">
                  <a:latin typeface="俐方體11號" pitchFamily="2" charset="-120"/>
                  <a:ea typeface="俐方體11號" pitchFamily="2" charset="-120"/>
                </a:rPr>
                <a:t>配對</a:t>
              </a:r>
            </a:p>
          </p:txBody>
        </p:sp>
      </p:grpSp>
      <p:grpSp>
        <p:nvGrpSpPr>
          <p:cNvPr id="94" name="群組 93">
            <a:extLst>
              <a:ext uri="{FF2B5EF4-FFF2-40B4-BE49-F238E27FC236}">
                <a16:creationId xmlns:a16="http://schemas.microsoft.com/office/drawing/2014/main" id="{0AB95AD5-7ED0-4F78-BC0C-1E16F00CF1B4}"/>
              </a:ext>
            </a:extLst>
          </p:cNvPr>
          <p:cNvGrpSpPr/>
          <p:nvPr/>
        </p:nvGrpSpPr>
        <p:grpSpPr>
          <a:xfrm>
            <a:off x="6096000" y="5921608"/>
            <a:ext cx="1580339" cy="583006"/>
            <a:chOff x="2348754" y="619124"/>
            <a:chExt cx="3992736" cy="739349"/>
          </a:xfrm>
        </p:grpSpPr>
        <p:pic>
          <p:nvPicPr>
            <p:cNvPr id="95" name="그림 2">
              <a:extLst>
                <a:ext uri="{FF2B5EF4-FFF2-40B4-BE49-F238E27FC236}">
                  <a16:creationId xmlns:a16="http://schemas.microsoft.com/office/drawing/2014/main" id="{CE20A177-5704-428F-8CCF-2FD89E5C4A8E}"/>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96" name="그림 2">
              <a:extLst>
                <a:ext uri="{FF2B5EF4-FFF2-40B4-BE49-F238E27FC236}">
                  <a16:creationId xmlns:a16="http://schemas.microsoft.com/office/drawing/2014/main" id="{1F73A66B-AA27-4AF6-A4C8-E3078F61FB57}"/>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97" name="文字方塊 96">
              <a:extLst>
                <a:ext uri="{FF2B5EF4-FFF2-40B4-BE49-F238E27FC236}">
                  <a16:creationId xmlns:a16="http://schemas.microsoft.com/office/drawing/2014/main" id="{CF8888F2-4394-4A91-A523-21B59D3DACE7}"/>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視訊通話</a:t>
              </a:r>
            </a:p>
          </p:txBody>
        </p:sp>
      </p:grpSp>
      <p:grpSp>
        <p:nvGrpSpPr>
          <p:cNvPr id="98" name="群組 97">
            <a:extLst>
              <a:ext uri="{FF2B5EF4-FFF2-40B4-BE49-F238E27FC236}">
                <a16:creationId xmlns:a16="http://schemas.microsoft.com/office/drawing/2014/main" id="{00A8D471-A18E-4623-ABAC-696F6AFCF2ED}"/>
              </a:ext>
            </a:extLst>
          </p:cNvPr>
          <p:cNvGrpSpPr/>
          <p:nvPr/>
        </p:nvGrpSpPr>
        <p:grpSpPr>
          <a:xfrm>
            <a:off x="4248980" y="3422852"/>
            <a:ext cx="1580339" cy="583006"/>
            <a:chOff x="2348754" y="619124"/>
            <a:chExt cx="3992736" cy="739349"/>
          </a:xfrm>
        </p:grpSpPr>
        <p:pic>
          <p:nvPicPr>
            <p:cNvPr id="99" name="그림 2">
              <a:extLst>
                <a:ext uri="{FF2B5EF4-FFF2-40B4-BE49-F238E27FC236}">
                  <a16:creationId xmlns:a16="http://schemas.microsoft.com/office/drawing/2014/main" id="{90A2DC0C-E182-47F8-A775-1CEA31D2EF2A}"/>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100" name="그림 2">
              <a:extLst>
                <a:ext uri="{FF2B5EF4-FFF2-40B4-BE49-F238E27FC236}">
                  <a16:creationId xmlns:a16="http://schemas.microsoft.com/office/drawing/2014/main" id="{702E733E-6FF9-41C9-AE07-159552A1798E}"/>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101" name="文字方塊 100">
              <a:extLst>
                <a:ext uri="{FF2B5EF4-FFF2-40B4-BE49-F238E27FC236}">
                  <a16:creationId xmlns:a16="http://schemas.microsoft.com/office/drawing/2014/main" id="{8CF9B7A0-C8AF-4AB0-9AFC-E2BD54EB49C4}"/>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商品購買</a:t>
              </a:r>
            </a:p>
          </p:txBody>
        </p:sp>
      </p:grpSp>
      <p:grpSp>
        <p:nvGrpSpPr>
          <p:cNvPr id="102" name="群組 101">
            <a:extLst>
              <a:ext uri="{FF2B5EF4-FFF2-40B4-BE49-F238E27FC236}">
                <a16:creationId xmlns:a16="http://schemas.microsoft.com/office/drawing/2014/main" id="{70BC3044-F578-4794-9E19-A36E3658C412}"/>
              </a:ext>
            </a:extLst>
          </p:cNvPr>
          <p:cNvGrpSpPr/>
          <p:nvPr/>
        </p:nvGrpSpPr>
        <p:grpSpPr>
          <a:xfrm>
            <a:off x="4248980" y="4241405"/>
            <a:ext cx="1580339" cy="583006"/>
            <a:chOff x="2348754" y="619124"/>
            <a:chExt cx="3992736" cy="739349"/>
          </a:xfrm>
        </p:grpSpPr>
        <p:pic>
          <p:nvPicPr>
            <p:cNvPr id="103" name="그림 2">
              <a:extLst>
                <a:ext uri="{FF2B5EF4-FFF2-40B4-BE49-F238E27FC236}">
                  <a16:creationId xmlns:a16="http://schemas.microsoft.com/office/drawing/2014/main" id="{A877CBA4-AC11-4960-BE41-FE54688B8109}"/>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104" name="그림 2">
              <a:extLst>
                <a:ext uri="{FF2B5EF4-FFF2-40B4-BE49-F238E27FC236}">
                  <a16:creationId xmlns:a16="http://schemas.microsoft.com/office/drawing/2014/main" id="{5A05F7E8-5C8E-472F-B464-CA088C45F04F}"/>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105" name="文字方塊 104">
              <a:extLst>
                <a:ext uri="{FF2B5EF4-FFF2-40B4-BE49-F238E27FC236}">
                  <a16:creationId xmlns:a16="http://schemas.microsoft.com/office/drawing/2014/main" id="{B4925A92-CC61-409A-9A8E-1F9A90EA588A}"/>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地圖傳送</a:t>
              </a:r>
            </a:p>
          </p:txBody>
        </p:sp>
      </p:grpSp>
      <p:grpSp>
        <p:nvGrpSpPr>
          <p:cNvPr id="106" name="群組 105">
            <a:extLst>
              <a:ext uri="{FF2B5EF4-FFF2-40B4-BE49-F238E27FC236}">
                <a16:creationId xmlns:a16="http://schemas.microsoft.com/office/drawing/2014/main" id="{FB71F426-5997-48AA-B637-886424BDAD65}"/>
              </a:ext>
            </a:extLst>
          </p:cNvPr>
          <p:cNvGrpSpPr/>
          <p:nvPr/>
        </p:nvGrpSpPr>
        <p:grpSpPr>
          <a:xfrm>
            <a:off x="2433744" y="3422852"/>
            <a:ext cx="1580339" cy="583006"/>
            <a:chOff x="2348754" y="619124"/>
            <a:chExt cx="3992736" cy="739349"/>
          </a:xfrm>
        </p:grpSpPr>
        <p:pic>
          <p:nvPicPr>
            <p:cNvPr id="107" name="그림 2">
              <a:extLst>
                <a:ext uri="{FF2B5EF4-FFF2-40B4-BE49-F238E27FC236}">
                  <a16:creationId xmlns:a16="http://schemas.microsoft.com/office/drawing/2014/main" id="{3BBCAFE1-9A35-4AA1-809B-74F98A0A16BD}"/>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108" name="그림 2">
              <a:extLst>
                <a:ext uri="{FF2B5EF4-FFF2-40B4-BE49-F238E27FC236}">
                  <a16:creationId xmlns:a16="http://schemas.microsoft.com/office/drawing/2014/main" id="{A19130AF-16F9-428D-A75E-2B231C218553}"/>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109" name="文字方塊 108">
              <a:extLst>
                <a:ext uri="{FF2B5EF4-FFF2-40B4-BE49-F238E27FC236}">
                  <a16:creationId xmlns:a16="http://schemas.microsoft.com/office/drawing/2014/main" id="{BA0F95F7-BF90-4A14-A8D6-D2EC1DEC7D62}"/>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點數購買</a:t>
              </a:r>
            </a:p>
          </p:txBody>
        </p:sp>
      </p:grpSp>
      <p:grpSp>
        <p:nvGrpSpPr>
          <p:cNvPr id="110" name="群組 109">
            <a:extLst>
              <a:ext uri="{FF2B5EF4-FFF2-40B4-BE49-F238E27FC236}">
                <a16:creationId xmlns:a16="http://schemas.microsoft.com/office/drawing/2014/main" id="{E50185E1-685F-4E6A-9042-DAB1476F13E6}"/>
              </a:ext>
            </a:extLst>
          </p:cNvPr>
          <p:cNvGrpSpPr/>
          <p:nvPr/>
        </p:nvGrpSpPr>
        <p:grpSpPr>
          <a:xfrm>
            <a:off x="628696" y="3422852"/>
            <a:ext cx="1580339" cy="583006"/>
            <a:chOff x="2348754" y="619124"/>
            <a:chExt cx="3992736" cy="739349"/>
          </a:xfrm>
        </p:grpSpPr>
        <p:pic>
          <p:nvPicPr>
            <p:cNvPr id="111" name="그림 2">
              <a:extLst>
                <a:ext uri="{FF2B5EF4-FFF2-40B4-BE49-F238E27FC236}">
                  <a16:creationId xmlns:a16="http://schemas.microsoft.com/office/drawing/2014/main" id="{CE8DFAEE-AF00-4D4A-A3A9-00E8A6259DDC}"/>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112" name="그림 2">
              <a:extLst>
                <a:ext uri="{FF2B5EF4-FFF2-40B4-BE49-F238E27FC236}">
                  <a16:creationId xmlns:a16="http://schemas.microsoft.com/office/drawing/2014/main" id="{234C46AB-F4E5-42BF-97EF-1D09259832E3}"/>
                </a:ext>
              </a:extLst>
            </p:cNvPr>
            <p:cNvPicPr>
              <a:picLocks noChangeAspect="1"/>
            </p:cNvPicPr>
            <p:nvPr/>
          </p:nvPicPr>
          <p:blipFill rotWithShape="1">
            <a:blip r:embed="rId6">
              <a:duotone>
                <a:prstClr val="black"/>
                <a:schemeClr val="accent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113" name="文字方塊 112">
              <a:extLst>
                <a:ext uri="{FF2B5EF4-FFF2-40B4-BE49-F238E27FC236}">
                  <a16:creationId xmlns:a16="http://schemas.microsoft.com/office/drawing/2014/main" id="{8777EB6B-FA40-4E48-9603-A06817F6878B}"/>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訂單查詢</a:t>
              </a:r>
            </a:p>
          </p:txBody>
        </p:sp>
      </p:grpSp>
      <p:grpSp>
        <p:nvGrpSpPr>
          <p:cNvPr id="114" name="群組 113">
            <a:extLst>
              <a:ext uri="{FF2B5EF4-FFF2-40B4-BE49-F238E27FC236}">
                <a16:creationId xmlns:a16="http://schemas.microsoft.com/office/drawing/2014/main" id="{C9BFBCFD-C455-4275-B758-961BA8827CA8}"/>
              </a:ext>
            </a:extLst>
          </p:cNvPr>
          <p:cNvGrpSpPr/>
          <p:nvPr/>
        </p:nvGrpSpPr>
        <p:grpSpPr>
          <a:xfrm>
            <a:off x="7943020" y="3429633"/>
            <a:ext cx="1580339" cy="583006"/>
            <a:chOff x="2348754" y="619124"/>
            <a:chExt cx="3992736" cy="739349"/>
          </a:xfrm>
        </p:grpSpPr>
        <p:pic>
          <p:nvPicPr>
            <p:cNvPr id="115" name="그림 2">
              <a:extLst>
                <a:ext uri="{FF2B5EF4-FFF2-40B4-BE49-F238E27FC236}">
                  <a16:creationId xmlns:a16="http://schemas.microsoft.com/office/drawing/2014/main" id="{7FDEC57B-7CB2-4805-AB86-8974FF5EC400}"/>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116" name="그림 2">
              <a:extLst>
                <a:ext uri="{FF2B5EF4-FFF2-40B4-BE49-F238E27FC236}">
                  <a16:creationId xmlns:a16="http://schemas.microsoft.com/office/drawing/2014/main" id="{5423B431-883A-42A2-AE19-FF158A569A71}"/>
                </a:ext>
              </a:extLst>
            </p:cNvPr>
            <p:cNvPicPr>
              <a:picLocks noChangeAspect="1"/>
            </p:cNvPicPr>
            <p:nvPr/>
          </p:nvPicPr>
          <p:blipFill rotWithShape="1">
            <a:blip r:embed="rId6">
              <a:duotone>
                <a:prstClr val="black"/>
                <a:schemeClr val="accent6">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117" name="文字方塊 116">
              <a:extLst>
                <a:ext uri="{FF2B5EF4-FFF2-40B4-BE49-F238E27FC236}">
                  <a16:creationId xmlns:a16="http://schemas.microsoft.com/office/drawing/2014/main" id="{083B0727-2810-40CE-88F7-F1B67BB33AE4}"/>
                </a:ext>
              </a:extLst>
            </p:cNvPr>
            <p:cNvSpPr txBox="1"/>
            <p:nvPr/>
          </p:nvSpPr>
          <p:spPr>
            <a:xfrm>
              <a:off x="2665717" y="737207"/>
              <a:ext cx="3436806" cy="468375"/>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廣告</a:t>
              </a:r>
            </a:p>
          </p:txBody>
        </p:sp>
      </p:grpSp>
      <p:cxnSp>
        <p:nvCxnSpPr>
          <p:cNvPr id="7" name="直線單箭頭接點 6">
            <a:extLst>
              <a:ext uri="{FF2B5EF4-FFF2-40B4-BE49-F238E27FC236}">
                <a16:creationId xmlns:a16="http://schemas.microsoft.com/office/drawing/2014/main" id="{E0D00DD5-758F-4516-9AB7-DECB51755738}"/>
              </a:ext>
            </a:extLst>
          </p:cNvPr>
          <p:cNvCxnSpPr/>
          <p:nvPr/>
        </p:nvCxnSpPr>
        <p:spPr>
          <a:xfrm>
            <a:off x="6883498" y="1507101"/>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線單箭頭接點 117">
            <a:extLst>
              <a:ext uri="{FF2B5EF4-FFF2-40B4-BE49-F238E27FC236}">
                <a16:creationId xmlns:a16="http://schemas.microsoft.com/office/drawing/2014/main" id="{DC29BF6E-1FF7-45D3-8093-DBFF2D4087EC}"/>
              </a:ext>
            </a:extLst>
          </p:cNvPr>
          <p:cNvCxnSpPr/>
          <p:nvPr/>
        </p:nvCxnSpPr>
        <p:spPr>
          <a:xfrm>
            <a:off x="6883498" y="2340020"/>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線單箭頭接點 118">
            <a:extLst>
              <a:ext uri="{FF2B5EF4-FFF2-40B4-BE49-F238E27FC236}">
                <a16:creationId xmlns:a16="http://schemas.microsoft.com/office/drawing/2014/main" id="{F26641C2-C0F4-4421-B0AF-B59EE81788FF}"/>
              </a:ext>
            </a:extLst>
          </p:cNvPr>
          <p:cNvCxnSpPr/>
          <p:nvPr/>
        </p:nvCxnSpPr>
        <p:spPr>
          <a:xfrm>
            <a:off x="5054585" y="2340020"/>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線單箭頭接點 119">
            <a:extLst>
              <a:ext uri="{FF2B5EF4-FFF2-40B4-BE49-F238E27FC236}">
                <a16:creationId xmlns:a16="http://schemas.microsoft.com/office/drawing/2014/main" id="{78858F42-623E-4CFB-B20B-8E3307E1C12B}"/>
              </a:ext>
            </a:extLst>
          </p:cNvPr>
          <p:cNvCxnSpPr/>
          <p:nvPr/>
        </p:nvCxnSpPr>
        <p:spPr>
          <a:xfrm>
            <a:off x="10602747" y="2340020"/>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線單箭頭接點 120">
            <a:extLst>
              <a:ext uri="{FF2B5EF4-FFF2-40B4-BE49-F238E27FC236}">
                <a16:creationId xmlns:a16="http://schemas.microsoft.com/office/drawing/2014/main" id="{C1A3E4F7-F606-4E22-8F7F-0C60F39911ED}"/>
              </a:ext>
            </a:extLst>
          </p:cNvPr>
          <p:cNvCxnSpPr/>
          <p:nvPr/>
        </p:nvCxnSpPr>
        <p:spPr>
          <a:xfrm>
            <a:off x="8773834" y="2340020"/>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線接點 8">
            <a:extLst>
              <a:ext uri="{FF2B5EF4-FFF2-40B4-BE49-F238E27FC236}">
                <a16:creationId xmlns:a16="http://schemas.microsoft.com/office/drawing/2014/main" id="{80009133-E4DF-4366-AD20-FA520F5C7B5A}"/>
              </a:ext>
            </a:extLst>
          </p:cNvPr>
          <p:cNvCxnSpPr/>
          <p:nvPr/>
        </p:nvCxnSpPr>
        <p:spPr>
          <a:xfrm>
            <a:off x="5054585" y="2340020"/>
            <a:ext cx="554816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2" name="直線單箭頭接點 121">
            <a:extLst>
              <a:ext uri="{FF2B5EF4-FFF2-40B4-BE49-F238E27FC236}">
                <a16:creationId xmlns:a16="http://schemas.microsoft.com/office/drawing/2014/main" id="{BA90F076-990D-481B-803C-4C0F94F6F139}"/>
              </a:ext>
            </a:extLst>
          </p:cNvPr>
          <p:cNvCxnSpPr/>
          <p:nvPr/>
        </p:nvCxnSpPr>
        <p:spPr>
          <a:xfrm>
            <a:off x="6883498" y="3172939"/>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線單箭頭接點 122">
            <a:extLst>
              <a:ext uri="{FF2B5EF4-FFF2-40B4-BE49-F238E27FC236}">
                <a16:creationId xmlns:a16="http://schemas.microsoft.com/office/drawing/2014/main" id="{3A3CD6BA-A326-4C03-82B9-1AD5DF0A33B2}"/>
              </a:ext>
            </a:extLst>
          </p:cNvPr>
          <p:cNvCxnSpPr/>
          <p:nvPr/>
        </p:nvCxnSpPr>
        <p:spPr>
          <a:xfrm>
            <a:off x="6883498" y="4019582"/>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直線單箭頭接點 123">
            <a:extLst>
              <a:ext uri="{FF2B5EF4-FFF2-40B4-BE49-F238E27FC236}">
                <a16:creationId xmlns:a16="http://schemas.microsoft.com/office/drawing/2014/main" id="{DD372788-D8F0-4712-A746-F6BBEEC33C5A}"/>
              </a:ext>
            </a:extLst>
          </p:cNvPr>
          <p:cNvCxnSpPr/>
          <p:nvPr/>
        </p:nvCxnSpPr>
        <p:spPr>
          <a:xfrm>
            <a:off x="6883498" y="4824411"/>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線單箭頭接點 124">
            <a:extLst>
              <a:ext uri="{FF2B5EF4-FFF2-40B4-BE49-F238E27FC236}">
                <a16:creationId xmlns:a16="http://schemas.microsoft.com/office/drawing/2014/main" id="{21B54F4D-0899-4435-BA40-8A5C91756EA8}"/>
              </a:ext>
            </a:extLst>
          </p:cNvPr>
          <p:cNvCxnSpPr/>
          <p:nvPr/>
        </p:nvCxnSpPr>
        <p:spPr>
          <a:xfrm>
            <a:off x="6883498" y="5671694"/>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接點: 肘形 133">
            <a:extLst>
              <a:ext uri="{FF2B5EF4-FFF2-40B4-BE49-F238E27FC236}">
                <a16:creationId xmlns:a16="http://schemas.microsoft.com/office/drawing/2014/main" id="{096FD6F7-3CB0-4888-AE58-D07EDC24036A}"/>
              </a:ext>
            </a:extLst>
          </p:cNvPr>
          <p:cNvCxnSpPr>
            <a:cxnSpLocks/>
          </p:cNvCxnSpPr>
          <p:nvPr/>
        </p:nvCxnSpPr>
        <p:spPr>
          <a:xfrm rot="10800000" flipV="1">
            <a:off x="7711262" y="4838135"/>
            <a:ext cx="1047267" cy="519480"/>
          </a:xfrm>
          <a:prstGeom prst="bentConnector3">
            <a:avLst>
              <a:gd name="adj1" fmla="val -140"/>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接點: 肘形 141">
            <a:extLst>
              <a:ext uri="{FF2B5EF4-FFF2-40B4-BE49-F238E27FC236}">
                <a16:creationId xmlns:a16="http://schemas.microsoft.com/office/drawing/2014/main" id="{4ABBE5F3-8F22-4E6A-BD70-F25D0019159E}"/>
              </a:ext>
            </a:extLst>
          </p:cNvPr>
          <p:cNvCxnSpPr>
            <a:cxnSpLocks/>
          </p:cNvCxnSpPr>
          <p:nvPr/>
        </p:nvCxnSpPr>
        <p:spPr>
          <a:xfrm rot="10800000" flipH="1" flipV="1">
            <a:off x="5008468" y="4838135"/>
            <a:ext cx="1047267" cy="519480"/>
          </a:xfrm>
          <a:prstGeom prst="bentConnector3">
            <a:avLst>
              <a:gd name="adj1" fmla="val -140"/>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線單箭頭接點 142">
            <a:extLst>
              <a:ext uri="{FF2B5EF4-FFF2-40B4-BE49-F238E27FC236}">
                <a16:creationId xmlns:a16="http://schemas.microsoft.com/office/drawing/2014/main" id="{9EC80EC7-7C0D-4F29-B508-6658AD51B0F6}"/>
              </a:ext>
            </a:extLst>
          </p:cNvPr>
          <p:cNvCxnSpPr>
            <a:cxnSpLocks/>
          </p:cNvCxnSpPr>
          <p:nvPr/>
        </p:nvCxnSpPr>
        <p:spPr>
          <a:xfrm>
            <a:off x="5054585" y="4110038"/>
            <a:ext cx="0" cy="15945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線單箭頭接點 143">
            <a:extLst>
              <a:ext uri="{FF2B5EF4-FFF2-40B4-BE49-F238E27FC236}">
                <a16:creationId xmlns:a16="http://schemas.microsoft.com/office/drawing/2014/main" id="{8AD05E26-5B21-4CA1-B42F-FB32E104D4B5}"/>
              </a:ext>
            </a:extLst>
          </p:cNvPr>
          <p:cNvCxnSpPr>
            <a:cxnSpLocks/>
          </p:cNvCxnSpPr>
          <p:nvPr/>
        </p:nvCxnSpPr>
        <p:spPr>
          <a:xfrm>
            <a:off x="8773834" y="4105752"/>
            <a:ext cx="0" cy="16374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線接點 144">
            <a:extLst>
              <a:ext uri="{FF2B5EF4-FFF2-40B4-BE49-F238E27FC236}">
                <a16:creationId xmlns:a16="http://schemas.microsoft.com/office/drawing/2014/main" id="{673BB226-E63A-4744-840D-A008FA6DA227}"/>
              </a:ext>
            </a:extLst>
          </p:cNvPr>
          <p:cNvCxnSpPr>
            <a:cxnSpLocks/>
          </p:cNvCxnSpPr>
          <p:nvPr/>
        </p:nvCxnSpPr>
        <p:spPr>
          <a:xfrm flipV="1">
            <a:off x="5054585" y="4107616"/>
            <a:ext cx="3719249" cy="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8" name="直線單箭頭接點 157">
            <a:extLst>
              <a:ext uri="{FF2B5EF4-FFF2-40B4-BE49-F238E27FC236}">
                <a16:creationId xmlns:a16="http://schemas.microsoft.com/office/drawing/2014/main" id="{64977489-8F84-441E-8E99-9D2E13ED441C}"/>
              </a:ext>
            </a:extLst>
          </p:cNvPr>
          <p:cNvCxnSpPr/>
          <p:nvPr/>
        </p:nvCxnSpPr>
        <p:spPr>
          <a:xfrm>
            <a:off x="10602747" y="3177138"/>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直線單箭頭接點 158">
            <a:extLst>
              <a:ext uri="{FF2B5EF4-FFF2-40B4-BE49-F238E27FC236}">
                <a16:creationId xmlns:a16="http://schemas.microsoft.com/office/drawing/2014/main" id="{185A87BF-7BF7-42C6-9BFF-4648FB9A03B2}"/>
              </a:ext>
            </a:extLst>
          </p:cNvPr>
          <p:cNvCxnSpPr/>
          <p:nvPr/>
        </p:nvCxnSpPr>
        <p:spPr>
          <a:xfrm>
            <a:off x="10602747" y="4016501"/>
            <a:ext cx="0" cy="2499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F5D426C1-0424-41F6-9965-8FC7325846F2}"/>
              </a:ext>
            </a:extLst>
          </p:cNvPr>
          <p:cNvCxnSpPr>
            <a:cxnSpLocks/>
            <a:stCxn id="69" idx="3"/>
          </p:cNvCxnSpPr>
          <p:nvPr/>
        </p:nvCxnSpPr>
        <p:spPr>
          <a:xfrm>
            <a:off x="7676339" y="3714355"/>
            <a:ext cx="266681"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6" name="直線單箭頭接點 165">
            <a:extLst>
              <a:ext uri="{FF2B5EF4-FFF2-40B4-BE49-F238E27FC236}">
                <a16:creationId xmlns:a16="http://schemas.microsoft.com/office/drawing/2014/main" id="{575DC075-F61F-4FCB-8D48-CEE38B8D7646}"/>
              </a:ext>
            </a:extLst>
          </p:cNvPr>
          <p:cNvCxnSpPr>
            <a:cxnSpLocks/>
          </p:cNvCxnSpPr>
          <p:nvPr/>
        </p:nvCxnSpPr>
        <p:spPr>
          <a:xfrm>
            <a:off x="3181134" y="3266052"/>
            <a:ext cx="0" cy="16374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7" name="直線單箭頭接點 166">
            <a:extLst>
              <a:ext uri="{FF2B5EF4-FFF2-40B4-BE49-F238E27FC236}">
                <a16:creationId xmlns:a16="http://schemas.microsoft.com/office/drawing/2014/main" id="{9AA4D79E-3849-4BBE-A659-1686B74FD181}"/>
              </a:ext>
            </a:extLst>
          </p:cNvPr>
          <p:cNvCxnSpPr>
            <a:cxnSpLocks/>
          </p:cNvCxnSpPr>
          <p:nvPr/>
        </p:nvCxnSpPr>
        <p:spPr>
          <a:xfrm>
            <a:off x="1352221" y="3270338"/>
            <a:ext cx="0" cy="15945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直線單箭頭接點 167">
            <a:extLst>
              <a:ext uri="{FF2B5EF4-FFF2-40B4-BE49-F238E27FC236}">
                <a16:creationId xmlns:a16="http://schemas.microsoft.com/office/drawing/2014/main" id="{BF048B5E-9A0F-46F6-8A1A-03888B8CA8AD}"/>
              </a:ext>
            </a:extLst>
          </p:cNvPr>
          <p:cNvCxnSpPr>
            <a:cxnSpLocks/>
          </p:cNvCxnSpPr>
          <p:nvPr/>
        </p:nvCxnSpPr>
        <p:spPr>
          <a:xfrm>
            <a:off x="5071470" y="3172939"/>
            <a:ext cx="0" cy="256856"/>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直線接點 168">
            <a:extLst>
              <a:ext uri="{FF2B5EF4-FFF2-40B4-BE49-F238E27FC236}">
                <a16:creationId xmlns:a16="http://schemas.microsoft.com/office/drawing/2014/main" id="{13EBBFF9-297D-4290-A5D9-13BEAD3E1E0A}"/>
              </a:ext>
            </a:extLst>
          </p:cNvPr>
          <p:cNvCxnSpPr>
            <a:cxnSpLocks/>
          </p:cNvCxnSpPr>
          <p:nvPr/>
        </p:nvCxnSpPr>
        <p:spPr>
          <a:xfrm flipV="1">
            <a:off x="1352221" y="3267916"/>
            <a:ext cx="3719249" cy="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2" name="直線單箭頭接點 171">
            <a:extLst>
              <a:ext uri="{FF2B5EF4-FFF2-40B4-BE49-F238E27FC236}">
                <a16:creationId xmlns:a16="http://schemas.microsoft.com/office/drawing/2014/main" id="{334B600E-3DDC-489C-A39A-1336B60B26F7}"/>
              </a:ext>
            </a:extLst>
          </p:cNvPr>
          <p:cNvCxnSpPr>
            <a:cxnSpLocks/>
          </p:cNvCxnSpPr>
          <p:nvPr/>
        </p:nvCxnSpPr>
        <p:spPr>
          <a:xfrm flipH="1">
            <a:off x="4005030" y="2881436"/>
            <a:ext cx="234897"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51366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 name="群組 1">
            <a:extLst>
              <a:ext uri="{FF2B5EF4-FFF2-40B4-BE49-F238E27FC236}">
                <a16:creationId xmlns:a16="http://schemas.microsoft.com/office/drawing/2014/main" id="{D7E074CA-6B9A-4980-BDB2-800BB8FCDCB6}"/>
              </a:ext>
            </a:extLst>
          </p:cNvPr>
          <p:cNvGrpSpPr/>
          <p:nvPr/>
        </p:nvGrpSpPr>
        <p:grpSpPr>
          <a:xfrm>
            <a:off x="4225179" y="3059326"/>
            <a:ext cx="3992736" cy="739349"/>
            <a:chOff x="2348754" y="619124"/>
            <a:chExt cx="3992736" cy="739349"/>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資料庫設計</a:t>
              </a:r>
            </a:p>
          </p:txBody>
        </p:sp>
      </p:grpSp>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71502" y="2613729"/>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7815052" y="3361616"/>
            <a:ext cx="551957" cy="551957"/>
          </a:xfrm>
          <a:prstGeom prst="rect">
            <a:avLst/>
          </a:prstGeom>
          <a:effectLst>
            <a:outerShdw blurRad="50800" dist="38100" dir="2700000" algn="tl" rotWithShape="0">
              <a:prstClr val="black">
                <a:alpha val="40000"/>
              </a:prstClr>
            </a:outerShdw>
          </a:effectLst>
        </p:spPr>
      </p:pic>
      <p:pic>
        <p:nvPicPr>
          <p:cNvPr id="10" name="图形 36">
            <a:extLst>
              <a:ext uri="{FF2B5EF4-FFF2-40B4-BE49-F238E27FC236}">
                <a16:creationId xmlns:a16="http://schemas.microsoft.com/office/drawing/2014/main" id="{D29F6E48-E0CD-496D-813C-FEDD9BCE4946}"/>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4533803" y="3165289"/>
            <a:ext cx="448940" cy="4273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84494694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D826428B-FFC6-47F1-A5C2-E6E4C4AA02D1}"/>
              </a:ext>
            </a:extLst>
          </p:cNvPr>
          <p:cNvPicPr>
            <a:picLocks noChangeAspect="1"/>
          </p:cNvPicPr>
          <p:nvPr/>
        </p:nvPicPr>
        <p:blipFill>
          <a:blip r:embed="rId3"/>
          <a:stretch>
            <a:fillRect/>
          </a:stretch>
        </p:blipFill>
        <p:spPr>
          <a:xfrm>
            <a:off x="4131171" y="407210"/>
            <a:ext cx="8060829" cy="6336732"/>
          </a:xfrm>
          <a:prstGeom prst="rect">
            <a:avLst/>
          </a:prstGeom>
        </p:spPr>
      </p:pic>
      <p:grpSp>
        <p:nvGrpSpPr>
          <p:cNvPr id="2" name="群組 1">
            <a:extLst>
              <a:ext uri="{FF2B5EF4-FFF2-40B4-BE49-F238E27FC236}">
                <a16:creationId xmlns:a16="http://schemas.microsoft.com/office/drawing/2014/main" id="{D7E074CA-6B9A-4980-BDB2-800BB8FCDCB6}"/>
              </a:ext>
            </a:extLst>
          </p:cNvPr>
          <p:cNvGrpSpPr/>
          <p:nvPr/>
        </p:nvGrpSpPr>
        <p:grpSpPr>
          <a:xfrm>
            <a:off x="234204" y="2986403"/>
            <a:ext cx="3992736" cy="739350"/>
            <a:chOff x="2348754" y="619123"/>
            <a:chExt cx="3992736" cy="739350"/>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資料庫設計</a:t>
              </a:r>
            </a:p>
          </p:txBody>
        </p:sp>
        <p:pic>
          <p:nvPicPr>
            <p:cNvPr id="32" name="圖片 31">
              <a:extLst>
                <a:ext uri="{FF2B5EF4-FFF2-40B4-BE49-F238E27FC236}">
                  <a16:creationId xmlns:a16="http://schemas.microsoft.com/office/drawing/2014/main" id="{224AFC62-41B6-4D4F-8AC9-0F9E52AD9C0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64575" y="619123"/>
              <a:ext cx="552976" cy="739350"/>
            </a:xfrm>
            <a:prstGeom prst="rect">
              <a:avLst/>
            </a:prstGeom>
            <a:effectLst>
              <a:outerShdw blurRad="50800" dist="38100" dir="2700000" algn="tl" rotWithShape="0">
                <a:prstClr val="black">
                  <a:alpha val="40000"/>
                </a:prstClr>
              </a:outerShdw>
            </a:effectLst>
          </p:spPr>
        </p:pic>
      </p:grpSp>
      <p:sp>
        <p:nvSpPr>
          <p:cNvPr id="6" name="手繪多邊形: 圖案 5">
            <a:extLst>
              <a:ext uri="{FF2B5EF4-FFF2-40B4-BE49-F238E27FC236}">
                <a16:creationId xmlns:a16="http://schemas.microsoft.com/office/drawing/2014/main" id="{ED5AC7D9-8774-4061-A29E-1BA58F24958C}"/>
              </a:ext>
            </a:extLst>
          </p:cNvPr>
          <p:cNvSpPr/>
          <p:nvPr/>
        </p:nvSpPr>
        <p:spPr>
          <a:xfrm>
            <a:off x="8060924" y="488272"/>
            <a:ext cx="1331651" cy="4225771"/>
          </a:xfrm>
          <a:custGeom>
            <a:avLst/>
            <a:gdLst>
              <a:gd name="connsiteX0" fmla="*/ 0 w 1331651"/>
              <a:gd name="connsiteY0" fmla="*/ 0 h 4225771"/>
              <a:gd name="connsiteX1" fmla="*/ 1331651 w 1331651"/>
              <a:gd name="connsiteY1" fmla="*/ 0 h 4225771"/>
              <a:gd name="connsiteX2" fmla="*/ 1331651 w 1331651"/>
              <a:gd name="connsiteY2" fmla="*/ 4225771 h 4225771"/>
              <a:gd name="connsiteX3" fmla="*/ 35511 w 1331651"/>
              <a:gd name="connsiteY3" fmla="*/ 4225771 h 4225771"/>
              <a:gd name="connsiteX4" fmla="*/ 0 w 1331651"/>
              <a:gd name="connsiteY4" fmla="*/ 0 h 4225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651" h="4225771">
                <a:moveTo>
                  <a:pt x="0" y="0"/>
                </a:moveTo>
                <a:lnTo>
                  <a:pt x="1331651" y="0"/>
                </a:lnTo>
                <a:lnTo>
                  <a:pt x="1331651" y="4225771"/>
                </a:lnTo>
                <a:lnTo>
                  <a:pt x="35511" y="4225771"/>
                </a:lnTo>
                <a:lnTo>
                  <a:pt x="0" y="0"/>
                </a:lnTo>
                <a:close/>
              </a:path>
            </a:pathLst>
          </a:cu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手繪多邊形: 圖案 6">
            <a:extLst>
              <a:ext uri="{FF2B5EF4-FFF2-40B4-BE49-F238E27FC236}">
                <a16:creationId xmlns:a16="http://schemas.microsoft.com/office/drawing/2014/main" id="{4462864A-B1D1-441D-AAD4-8251BDFB863F}"/>
              </a:ext>
            </a:extLst>
          </p:cNvPr>
          <p:cNvSpPr/>
          <p:nvPr/>
        </p:nvSpPr>
        <p:spPr>
          <a:xfrm>
            <a:off x="4190260" y="461639"/>
            <a:ext cx="2530136" cy="2592279"/>
          </a:xfrm>
          <a:custGeom>
            <a:avLst/>
            <a:gdLst>
              <a:gd name="connsiteX0" fmla="*/ 0 w 2530136"/>
              <a:gd name="connsiteY0" fmla="*/ 0 h 2592279"/>
              <a:gd name="connsiteX1" fmla="*/ 2530136 w 2530136"/>
              <a:gd name="connsiteY1" fmla="*/ 0 h 2592279"/>
              <a:gd name="connsiteX2" fmla="*/ 2530136 w 2530136"/>
              <a:gd name="connsiteY2" fmla="*/ 2592279 h 2592279"/>
              <a:gd name="connsiteX3" fmla="*/ 1278385 w 2530136"/>
              <a:gd name="connsiteY3" fmla="*/ 2592279 h 2592279"/>
              <a:gd name="connsiteX4" fmla="*/ 1278385 w 2530136"/>
              <a:gd name="connsiteY4" fmla="*/ 1455938 h 2592279"/>
              <a:gd name="connsiteX5" fmla="*/ 0 w 2530136"/>
              <a:gd name="connsiteY5" fmla="*/ 1455938 h 2592279"/>
              <a:gd name="connsiteX6" fmla="*/ 0 w 2530136"/>
              <a:gd name="connsiteY6" fmla="*/ 0 h 2592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0136" h="2592279">
                <a:moveTo>
                  <a:pt x="0" y="0"/>
                </a:moveTo>
                <a:lnTo>
                  <a:pt x="2530136" y="0"/>
                </a:lnTo>
                <a:lnTo>
                  <a:pt x="2530136" y="2592279"/>
                </a:lnTo>
                <a:lnTo>
                  <a:pt x="1278385" y="2592279"/>
                </a:lnTo>
                <a:lnTo>
                  <a:pt x="1278385" y="1455938"/>
                </a:lnTo>
                <a:lnTo>
                  <a:pt x="0" y="1455938"/>
                </a:lnTo>
                <a:lnTo>
                  <a:pt x="0" y="0"/>
                </a:lnTo>
                <a:close/>
              </a:path>
            </a:pathLst>
          </a:custGeom>
          <a:noFill/>
          <a:ln w="38100">
            <a:solidFill>
              <a:srgbClr val="E65B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手繪多邊形: 圖案 8">
            <a:extLst>
              <a:ext uri="{FF2B5EF4-FFF2-40B4-BE49-F238E27FC236}">
                <a16:creationId xmlns:a16="http://schemas.microsoft.com/office/drawing/2014/main" id="{B6BEC3C7-04B2-4F2D-BC70-7F1F15AD6A17}"/>
              </a:ext>
            </a:extLst>
          </p:cNvPr>
          <p:cNvSpPr/>
          <p:nvPr/>
        </p:nvSpPr>
        <p:spPr>
          <a:xfrm>
            <a:off x="4190260" y="2050742"/>
            <a:ext cx="2539014" cy="4287914"/>
          </a:xfrm>
          <a:custGeom>
            <a:avLst/>
            <a:gdLst>
              <a:gd name="connsiteX0" fmla="*/ 0 w 2539014"/>
              <a:gd name="connsiteY0" fmla="*/ 0 h 4287914"/>
              <a:gd name="connsiteX1" fmla="*/ 1287262 w 2539014"/>
              <a:gd name="connsiteY1" fmla="*/ 0 h 4287914"/>
              <a:gd name="connsiteX2" fmla="*/ 1287262 w 2539014"/>
              <a:gd name="connsiteY2" fmla="*/ 994299 h 4287914"/>
              <a:gd name="connsiteX3" fmla="*/ 2539014 w 2539014"/>
              <a:gd name="connsiteY3" fmla="*/ 994299 h 4287914"/>
              <a:gd name="connsiteX4" fmla="*/ 2539014 w 2539014"/>
              <a:gd name="connsiteY4" fmla="*/ 1935332 h 4287914"/>
              <a:gd name="connsiteX5" fmla="*/ 1305018 w 2539014"/>
              <a:gd name="connsiteY5" fmla="*/ 1935332 h 4287914"/>
              <a:gd name="connsiteX6" fmla="*/ 1305018 w 2539014"/>
              <a:gd name="connsiteY6" fmla="*/ 4287914 h 4287914"/>
              <a:gd name="connsiteX7" fmla="*/ 17756 w 2539014"/>
              <a:gd name="connsiteY7" fmla="*/ 4287914 h 4287914"/>
              <a:gd name="connsiteX8" fmla="*/ 17756 w 2539014"/>
              <a:gd name="connsiteY8" fmla="*/ 0 h 4287914"/>
              <a:gd name="connsiteX9" fmla="*/ 0 w 2539014"/>
              <a:gd name="connsiteY9" fmla="*/ 0 h 428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014" h="4287914">
                <a:moveTo>
                  <a:pt x="0" y="0"/>
                </a:moveTo>
                <a:lnTo>
                  <a:pt x="1287262" y="0"/>
                </a:lnTo>
                <a:lnTo>
                  <a:pt x="1287262" y="994299"/>
                </a:lnTo>
                <a:lnTo>
                  <a:pt x="2539014" y="994299"/>
                </a:lnTo>
                <a:lnTo>
                  <a:pt x="2539014" y="1935332"/>
                </a:lnTo>
                <a:lnTo>
                  <a:pt x="1305018" y="1935332"/>
                </a:lnTo>
                <a:lnTo>
                  <a:pt x="1305018" y="4287914"/>
                </a:lnTo>
                <a:lnTo>
                  <a:pt x="17756" y="4287914"/>
                </a:lnTo>
                <a:lnTo>
                  <a:pt x="17756" y="0"/>
                </a:lnTo>
                <a:lnTo>
                  <a:pt x="0" y="0"/>
                </a:lnTo>
                <a:close/>
              </a:path>
            </a:pathLst>
          </a:custGeom>
          <a:noFill/>
          <a:ln w="3810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D00D3600-E29D-42F5-BBD0-7B5BFAEC6729}"/>
              </a:ext>
            </a:extLst>
          </p:cNvPr>
          <p:cNvSpPr/>
          <p:nvPr/>
        </p:nvSpPr>
        <p:spPr>
          <a:xfrm>
            <a:off x="3941189" y="1988598"/>
            <a:ext cx="249071" cy="2490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1764452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 name="群組 1">
            <a:extLst>
              <a:ext uri="{FF2B5EF4-FFF2-40B4-BE49-F238E27FC236}">
                <a16:creationId xmlns:a16="http://schemas.microsoft.com/office/drawing/2014/main" id="{D7E074CA-6B9A-4980-BDB2-800BB8FCDCB6}"/>
              </a:ext>
            </a:extLst>
          </p:cNvPr>
          <p:cNvGrpSpPr/>
          <p:nvPr/>
        </p:nvGrpSpPr>
        <p:grpSpPr>
          <a:xfrm>
            <a:off x="4225179" y="3059326"/>
            <a:ext cx="3992736" cy="739349"/>
            <a:chOff x="2348754" y="619124"/>
            <a:chExt cx="3992736" cy="739349"/>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組員介紹</a:t>
              </a:r>
            </a:p>
          </p:txBody>
        </p:sp>
      </p:grpSp>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71502" y="2613729"/>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7815052" y="3361616"/>
            <a:ext cx="551957" cy="551957"/>
          </a:xfrm>
          <a:prstGeom prst="rect">
            <a:avLst/>
          </a:prstGeom>
          <a:effectLst>
            <a:outerShdw blurRad="50800" dist="38100" dir="2700000" algn="tl" rotWithShape="0">
              <a:prstClr val="black">
                <a:alpha val="40000"/>
              </a:prstClr>
            </a:outerShdw>
          </a:effectLst>
        </p:spPr>
      </p:pic>
      <p:pic>
        <p:nvPicPr>
          <p:cNvPr id="10" name="图形 36">
            <a:extLst>
              <a:ext uri="{FF2B5EF4-FFF2-40B4-BE49-F238E27FC236}">
                <a16:creationId xmlns:a16="http://schemas.microsoft.com/office/drawing/2014/main" id="{D29F6E48-E0CD-496D-813C-FEDD9BCE4946}"/>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4533803" y="3165289"/>
            <a:ext cx="448940" cy="4273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532592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250" tmFilter="0, 0; .2, .5; .8, .5; 1, 0"/>
                                        <p:tgtEl>
                                          <p:spTgt spid="10"/>
                                        </p:tgtEl>
                                      </p:cBhvr>
                                    </p:animEffect>
                                    <p:animScale>
                                      <p:cBhvr>
                                        <p:cTn id="7" dur="125"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0" y="-1"/>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矩形: 圓角 10">
            <a:extLst>
              <a:ext uri="{FF2B5EF4-FFF2-40B4-BE49-F238E27FC236}">
                <a16:creationId xmlns:a16="http://schemas.microsoft.com/office/drawing/2014/main" id="{F2FE5744-B526-414C-808E-A9E90EB787B6}"/>
              </a:ext>
            </a:extLst>
          </p:cNvPr>
          <p:cNvSpPr/>
          <p:nvPr/>
        </p:nvSpPr>
        <p:spPr>
          <a:xfrm>
            <a:off x="1186842" y="929747"/>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2" name="群組 11">
            <a:extLst>
              <a:ext uri="{FF2B5EF4-FFF2-40B4-BE49-F238E27FC236}">
                <a16:creationId xmlns:a16="http://schemas.microsoft.com/office/drawing/2014/main" id="{0F29C9ED-F04B-4EB0-8EAF-DB582F3BFF49}"/>
              </a:ext>
            </a:extLst>
          </p:cNvPr>
          <p:cNvGrpSpPr/>
          <p:nvPr/>
        </p:nvGrpSpPr>
        <p:grpSpPr>
          <a:xfrm>
            <a:off x="395792" y="2925267"/>
            <a:ext cx="3314774" cy="2230655"/>
            <a:chOff x="2751629" y="2105890"/>
            <a:chExt cx="3314774" cy="2230655"/>
          </a:xfrm>
          <a:effectLst>
            <a:outerShdw blurRad="50800" dist="38100" dir="2700000" algn="tl" rotWithShape="0">
              <a:prstClr val="black">
                <a:alpha val="40000"/>
              </a:prstClr>
            </a:outerShdw>
          </a:effectLst>
        </p:grpSpPr>
        <p:pic>
          <p:nvPicPr>
            <p:cNvPr id="13" name="圖片 12">
              <a:extLst>
                <a:ext uri="{FF2B5EF4-FFF2-40B4-BE49-F238E27FC236}">
                  <a16:creationId xmlns:a16="http://schemas.microsoft.com/office/drawing/2014/main" id="{DFB51FD7-DDB0-41CC-81FA-B94A15A05D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2751629" y="2105890"/>
              <a:ext cx="3314774" cy="2230655"/>
            </a:xfrm>
            <a:prstGeom prst="rect">
              <a:avLst/>
            </a:prstGeom>
            <a:effectLst/>
          </p:spPr>
        </p:pic>
        <p:sp>
          <p:nvSpPr>
            <p:cNvPr id="14" name="文字方塊 13">
              <a:extLst>
                <a:ext uri="{FF2B5EF4-FFF2-40B4-BE49-F238E27FC236}">
                  <a16:creationId xmlns:a16="http://schemas.microsoft.com/office/drawing/2014/main" id="{3A48D945-BD83-4194-ADCE-3447E239C18C}"/>
                </a:ext>
              </a:extLst>
            </p:cNvPr>
            <p:cNvSpPr txBox="1"/>
            <p:nvPr/>
          </p:nvSpPr>
          <p:spPr>
            <a:xfrm>
              <a:off x="3553738" y="2956538"/>
              <a:ext cx="1797287" cy="584775"/>
            </a:xfrm>
            <a:prstGeom prst="rect">
              <a:avLst/>
            </a:prstGeom>
            <a:noFill/>
          </p:spPr>
          <p:txBody>
            <a:bodyPr wrap="none" rtlCol="0">
              <a:spAutoFit/>
            </a:bodyPr>
            <a:lstStyle/>
            <a:p>
              <a:pPr algn="just"/>
              <a:r>
                <a:rPr lang="zh-TW" altLang="en-US" sz="3200" b="1" dirty="0">
                  <a:solidFill>
                    <a:schemeClr val="accent1">
                      <a:lumMod val="50000"/>
                    </a:schemeClr>
                  </a:solidFill>
                  <a:latin typeface="俐方體11號" pitchFamily="2" charset="-120"/>
                  <a:ea typeface="俐方體11號" pitchFamily="2" charset="-120"/>
                </a:rPr>
                <a:t>王 柏 翔</a:t>
              </a:r>
            </a:p>
          </p:txBody>
        </p:sp>
      </p:grpSp>
      <p:grpSp>
        <p:nvGrpSpPr>
          <p:cNvPr id="19" name="群組 18">
            <a:extLst>
              <a:ext uri="{FF2B5EF4-FFF2-40B4-BE49-F238E27FC236}">
                <a16:creationId xmlns:a16="http://schemas.microsoft.com/office/drawing/2014/main" id="{45D0ECF7-785C-4CBD-89FF-812C1280F4BA}"/>
              </a:ext>
            </a:extLst>
          </p:cNvPr>
          <p:cNvGrpSpPr/>
          <p:nvPr/>
        </p:nvGrpSpPr>
        <p:grpSpPr>
          <a:xfrm>
            <a:off x="4068205" y="1852077"/>
            <a:ext cx="2350969" cy="494859"/>
            <a:chOff x="8016351" y="3891662"/>
            <a:chExt cx="2477444" cy="494859"/>
          </a:xfrm>
        </p:grpSpPr>
        <p:pic>
          <p:nvPicPr>
            <p:cNvPr id="20" name="그림 2">
              <a:extLst>
                <a:ext uri="{FF2B5EF4-FFF2-40B4-BE49-F238E27FC236}">
                  <a16:creationId xmlns:a16="http://schemas.microsoft.com/office/drawing/2014/main" id="{D33EBFFE-C308-44A4-8CEF-CA412DF493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1" name="文字方塊 20">
              <a:extLst>
                <a:ext uri="{FF2B5EF4-FFF2-40B4-BE49-F238E27FC236}">
                  <a16:creationId xmlns:a16="http://schemas.microsoft.com/office/drawing/2014/main" id="{AD3D84BC-351F-4E49-BE1B-F655D99C08BA}"/>
                </a:ext>
              </a:extLst>
            </p:cNvPr>
            <p:cNvSpPr txBox="1"/>
            <p:nvPr/>
          </p:nvSpPr>
          <p:spPr>
            <a:xfrm>
              <a:off x="8121987" y="3940938"/>
              <a:ext cx="2210971" cy="369332"/>
            </a:xfrm>
            <a:prstGeom prst="rect">
              <a:avLst/>
            </a:prstGeom>
            <a:noFill/>
          </p:spPr>
          <p:txBody>
            <a:bodyPr wrap="square" rtlCol="0">
              <a:spAutoFit/>
            </a:bodyPr>
            <a:lstStyle/>
            <a:p>
              <a:pPr algn="dist"/>
              <a:r>
                <a:rPr lang="zh-TW" altLang="en-US" sz="1800" b="1" i="0" u="none" strike="noStrike" dirty="0">
                  <a:solidFill>
                    <a:srgbClr val="000000"/>
                  </a:solidFill>
                  <a:effectLst/>
                  <a:latin typeface="俐方體11號" pitchFamily="2" charset="-120"/>
                  <a:ea typeface="俐方體11號" pitchFamily="2" charset="-120"/>
                </a:rPr>
                <a:t>登入與註冊</a:t>
              </a:r>
            </a:p>
          </p:txBody>
        </p:sp>
      </p:grpSp>
      <p:grpSp>
        <p:nvGrpSpPr>
          <p:cNvPr id="22" name="群組 21">
            <a:extLst>
              <a:ext uri="{FF2B5EF4-FFF2-40B4-BE49-F238E27FC236}">
                <a16:creationId xmlns:a16="http://schemas.microsoft.com/office/drawing/2014/main" id="{524FC1A2-F71D-4A93-B291-244F46C49D24}"/>
              </a:ext>
            </a:extLst>
          </p:cNvPr>
          <p:cNvGrpSpPr/>
          <p:nvPr/>
        </p:nvGrpSpPr>
        <p:grpSpPr>
          <a:xfrm>
            <a:off x="4068201" y="999038"/>
            <a:ext cx="2350969" cy="494859"/>
            <a:chOff x="8016351" y="3891662"/>
            <a:chExt cx="2477444" cy="494859"/>
          </a:xfrm>
        </p:grpSpPr>
        <p:pic>
          <p:nvPicPr>
            <p:cNvPr id="23" name="그림 2">
              <a:extLst>
                <a:ext uri="{FF2B5EF4-FFF2-40B4-BE49-F238E27FC236}">
                  <a16:creationId xmlns:a16="http://schemas.microsoft.com/office/drawing/2014/main" id="{CF7D2CA8-3BE8-4C37-A1E2-CD97B16B8A8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4" name="文字方塊 23">
              <a:extLst>
                <a:ext uri="{FF2B5EF4-FFF2-40B4-BE49-F238E27FC236}">
                  <a16:creationId xmlns:a16="http://schemas.microsoft.com/office/drawing/2014/main" id="{D7663DBB-84C1-4147-99E3-8FEF4CAE136A}"/>
                </a:ext>
              </a:extLst>
            </p:cNvPr>
            <p:cNvSpPr txBox="1"/>
            <p:nvPr/>
          </p:nvSpPr>
          <p:spPr>
            <a:xfrm>
              <a:off x="8132321" y="3940938"/>
              <a:ext cx="2160250" cy="369332"/>
            </a:xfrm>
            <a:prstGeom prst="rect">
              <a:avLst/>
            </a:prstGeom>
            <a:noFill/>
          </p:spPr>
          <p:txBody>
            <a:bodyPr wrap="square" rtlCol="0">
              <a:spAutoFit/>
            </a:bodyPr>
            <a:lstStyle/>
            <a:p>
              <a:pPr algn="dist"/>
              <a:r>
                <a:rPr lang="en-US" altLang="zh-TW" sz="1800" b="1" dirty="0">
                  <a:latin typeface="俐方體11號" pitchFamily="2" charset="-120"/>
                  <a:ea typeface="俐方體11號" pitchFamily="2" charset="-120"/>
                </a:rPr>
                <a:t>Git</a:t>
              </a:r>
              <a:r>
                <a:rPr lang="zh-TW" altLang="en-US" sz="1800" b="1">
                  <a:latin typeface="俐方體11號" pitchFamily="2" charset="-120"/>
                  <a:ea typeface="俐方體11號" pitchFamily="2" charset="-120"/>
                </a:rPr>
                <a:t>主要版控</a:t>
              </a:r>
              <a:endParaRPr lang="zh-TW" altLang="en-US" sz="1800" b="1" dirty="0">
                <a:latin typeface="俐方體11號" pitchFamily="2" charset="-120"/>
                <a:ea typeface="俐方體11號" pitchFamily="2" charset="-120"/>
              </a:endParaRPr>
            </a:p>
          </p:txBody>
        </p:sp>
      </p:grpSp>
      <p:grpSp>
        <p:nvGrpSpPr>
          <p:cNvPr id="25" name="群組 24">
            <a:extLst>
              <a:ext uri="{FF2B5EF4-FFF2-40B4-BE49-F238E27FC236}">
                <a16:creationId xmlns:a16="http://schemas.microsoft.com/office/drawing/2014/main" id="{317C45B5-9B83-4DBA-BC4E-3F737D9BD530}"/>
              </a:ext>
            </a:extLst>
          </p:cNvPr>
          <p:cNvGrpSpPr/>
          <p:nvPr/>
        </p:nvGrpSpPr>
        <p:grpSpPr>
          <a:xfrm>
            <a:off x="7213503" y="1838589"/>
            <a:ext cx="2350969" cy="494859"/>
            <a:chOff x="8016351" y="3891662"/>
            <a:chExt cx="2477444" cy="494859"/>
          </a:xfrm>
        </p:grpSpPr>
        <p:pic>
          <p:nvPicPr>
            <p:cNvPr id="26" name="그림 2">
              <a:extLst>
                <a:ext uri="{FF2B5EF4-FFF2-40B4-BE49-F238E27FC236}">
                  <a16:creationId xmlns:a16="http://schemas.microsoft.com/office/drawing/2014/main" id="{304AE9D4-AD5B-4B44-95BC-285FD42BB1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7" name="文字方塊 26">
              <a:extLst>
                <a:ext uri="{FF2B5EF4-FFF2-40B4-BE49-F238E27FC236}">
                  <a16:creationId xmlns:a16="http://schemas.microsoft.com/office/drawing/2014/main" id="{E65B1342-1324-429E-B344-8335E2E828BC}"/>
                </a:ext>
              </a:extLst>
            </p:cNvPr>
            <p:cNvSpPr txBox="1"/>
            <p:nvPr/>
          </p:nvSpPr>
          <p:spPr>
            <a:xfrm>
              <a:off x="8121988" y="3940938"/>
              <a:ext cx="2210972" cy="369332"/>
            </a:xfrm>
            <a:prstGeom prst="rect">
              <a:avLst/>
            </a:prstGeom>
            <a:noFill/>
          </p:spPr>
          <p:txBody>
            <a:bodyPr wrap="square" rtlCol="0">
              <a:spAutoFit/>
            </a:bodyPr>
            <a:lstStyle/>
            <a:p>
              <a:pPr algn="dist"/>
              <a:r>
                <a:rPr lang="zh-TW" altLang="en-US" sz="1800" b="1" dirty="0">
                  <a:latin typeface="俐方體11號" pitchFamily="2" charset="-120"/>
                  <a:ea typeface="俐方體11號" pitchFamily="2" charset="-120"/>
                </a:rPr>
                <a:t>資料庫設計</a:t>
              </a:r>
            </a:p>
          </p:txBody>
        </p:sp>
      </p:grpSp>
      <p:grpSp>
        <p:nvGrpSpPr>
          <p:cNvPr id="28" name="群組 27">
            <a:extLst>
              <a:ext uri="{FF2B5EF4-FFF2-40B4-BE49-F238E27FC236}">
                <a16:creationId xmlns:a16="http://schemas.microsoft.com/office/drawing/2014/main" id="{5E5FF218-4F32-45AB-843D-DEAC45FE71DE}"/>
              </a:ext>
            </a:extLst>
          </p:cNvPr>
          <p:cNvGrpSpPr/>
          <p:nvPr/>
        </p:nvGrpSpPr>
        <p:grpSpPr>
          <a:xfrm>
            <a:off x="4068201" y="2713789"/>
            <a:ext cx="2364266" cy="494859"/>
            <a:chOff x="8016351" y="3891662"/>
            <a:chExt cx="2491456" cy="494859"/>
          </a:xfrm>
        </p:grpSpPr>
        <p:pic>
          <p:nvPicPr>
            <p:cNvPr id="29" name="그림 2">
              <a:extLst>
                <a:ext uri="{FF2B5EF4-FFF2-40B4-BE49-F238E27FC236}">
                  <a16:creationId xmlns:a16="http://schemas.microsoft.com/office/drawing/2014/main" id="{9D1F6ECF-64BE-4C1F-88E4-4A9986D6D2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0" name="文字方塊 29">
              <a:extLst>
                <a:ext uri="{FF2B5EF4-FFF2-40B4-BE49-F238E27FC236}">
                  <a16:creationId xmlns:a16="http://schemas.microsoft.com/office/drawing/2014/main" id="{8395CAA8-5DD3-4769-8279-426AC0A654C7}"/>
                </a:ext>
              </a:extLst>
            </p:cNvPr>
            <p:cNvSpPr txBox="1"/>
            <p:nvPr/>
          </p:nvSpPr>
          <p:spPr>
            <a:xfrm>
              <a:off x="8121987" y="3940938"/>
              <a:ext cx="2385820" cy="369332"/>
            </a:xfrm>
            <a:prstGeom prst="rect">
              <a:avLst/>
            </a:prstGeom>
            <a:noFill/>
          </p:spPr>
          <p:txBody>
            <a:bodyPr wrap="square" rtlCol="0">
              <a:spAutoFit/>
            </a:bodyPr>
            <a:lstStyle/>
            <a:p>
              <a:pPr algn="dist"/>
              <a:r>
                <a:rPr lang="zh-TW" altLang="en-US" sz="1800" b="1" i="0" u="none" strike="noStrike" dirty="0">
                  <a:solidFill>
                    <a:srgbClr val="000000"/>
                  </a:solidFill>
                  <a:effectLst/>
                  <a:latin typeface="俐方體11號" pitchFamily="2" charset="-120"/>
                  <a:ea typeface="俐方體11號" pitchFamily="2" charset="-120"/>
                </a:rPr>
                <a:t>會員相關功能</a:t>
              </a:r>
            </a:p>
          </p:txBody>
        </p:sp>
      </p:grpSp>
      <p:grpSp>
        <p:nvGrpSpPr>
          <p:cNvPr id="31" name="群組 30">
            <a:extLst>
              <a:ext uri="{FF2B5EF4-FFF2-40B4-BE49-F238E27FC236}">
                <a16:creationId xmlns:a16="http://schemas.microsoft.com/office/drawing/2014/main" id="{453F2904-A701-4F0F-9C1F-FF47345CFA4A}"/>
              </a:ext>
            </a:extLst>
          </p:cNvPr>
          <p:cNvGrpSpPr/>
          <p:nvPr/>
        </p:nvGrpSpPr>
        <p:grpSpPr>
          <a:xfrm>
            <a:off x="7192401" y="999038"/>
            <a:ext cx="2350969" cy="494859"/>
            <a:chOff x="8016351" y="3891662"/>
            <a:chExt cx="2477444" cy="494859"/>
          </a:xfrm>
        </p:grpSpPr>
        <p:pic>
          <p:nvPicPr>
            <p:cNvPr id="33" name="그림 2">
              <a:extLst>
                <a:ext uri="{FF2B5EF4-FFF2-40B4-BE49-F238E27FC236}">
                  <a16:creationId xmlns:a16="http://schemas.microsoft.com/office/drawing/2014/main" id="{E97B586D-01D7-4EB0-BB1D-8A88E409E45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9" name="文字方塊 38">
              <a:extLst>
                <a:ext uri="{FF2B5EF4-FFF2-40B4-BE49-F238E27FC236}">
                  <a16:creationId xmlns:a16="http://schemas.microsoft.com/office/drawing/2014/main" id="{4ACA0C84-2DBD-41B0-99BA-F8BF81446415}"/>
                </a:ext>
              </a:extLst>
            </p:cNvPr>
            <p:cNvSpPr txBox="1"/>
            <p:nvPr/>
          </p:nvSpPr>
          <p:spPr>
            <a:xfrm>
              <a:off x="8132321" y="3940938"/>
              <a:ext cx="2160250" cy="369332"/>
            </a:xfrm>
            <a:prstGeom prst="rect">
              <a:avLst/>
            </a:prstGeom>
            <a:noFill/>
          </p:spPr>
          <p:txBody>
            <a:bodyPr wrap="square" rtlCol="0">
              <a:spAutoFit/>
            </a:bodyPr>
            <a:lstStyle/>
            <a:p>
              <a:pPr algn="dist"/>
              <a:r>
                <a:rPr lang="en-US" altLang="zh-TW" sz="1800" b="1" dirty="0">
                  <a:latin typeface="俐方體11號" pitchFamily="2" charset="-120"/>
                  <a:ea typeface="俐方體11號" pitchFamily="2" charset="-120"/>
                </a:rPr>
                <a:t>Azure</a:t>
              </a:r>
              <a:r>
                <a:rPr lang="zh-TW" altLang="en-US" sz="1800" b="1" dirty="0">
                  <a:latin typeface="俐方體11號" pitchFamily="2" charset="-120"/>
                  <a:ea typeface="俐方體11號" pitchFamily="2" charset="-120"/>
                </a:rPr>
                <a:t>雲端發佈</a:t>
              </a:r>
            </a:p>
          </p:txBody>
        </p:sp>
      </p:grpSp>
      <p:grpSp>
        <p:nvGrpSpPr>
          <p:cNvPr id="3" name="群組 2">
            <a:extLst>
              <a:ext uri="{FF2B5EF4-FFF2-40B4-BE49-F238E27FC236}">
                <a16:creationId xmlns:a16="http://schemas.microsoft.com/office/drawing/2014/main" id="{2C6CCED5-C75E-44D4-B453-4F93045CABBD}"/>
              </a:ext>
            </a:extLst>
          </p:cNvPr>
          <p:cNvGrpSpPr/>
          <p:nvPr/>
        </p:nvGrpSpPr>
        <p:grpSpPr>
          <a:xfrm>
            <a:off x="5029200" y="3373865"/>
            <a:ext cx="6981019" cy="3379994"/>
            <a:chOff x="5029200" y="3373865"/>
            <a:chExt cx="6981019" cy="3379994"/>
          </a:xfrm>
        </p:grpSpPr>
        <p:grpSp>
          <p:nvGrpSpPr>
            <p:cNvPr id="41" name="群組 40">
              <a:extLst>
                <a:ext uri="{FF2B5EF4-FFF2-40B4-BE49-F238E27FC236}">
                  <a16:creationId xmlns:a16="http://schemas.microsoft.com/office/drawing/2014/main" id="{13D6ADAA-BFBC-491D-950D-787CFF8BB03E}"/>
                </a:ext>
              </a:extLst>
            </p:cNvPr>
            <p:cNvGrpSpPr/>
            <p:nvPr/>
          </p:nvGrpSpPr>
          <p:grpSpPr>
            <a:xfrm>
              <a:off x="5029200" y="3373865"/>
              <a:ext cx="6981019" cy="3379994"/>
              <a:chOff x="1245918" y="1755265"/>
              <a:chExt cx="9163845" cy="4441899"/>
            </a:xfrm>
          </p:grpSpPr>
          <p:sp>
            <p:nvSpPr>
              <p:cNvPr id="42" name="矩形 41">
                <a:extLst>
                  <a:ext uri="{FF2B5EF4-FFF2-40B4-BE49-F238E27FC236}">
                    <a16:creationId xmlns:a16="http://schemas.microsoft.com/office/drawing/2014/main" id="{1E1EED8A-2FF5-4F1C-9ECA-218EED37D379}"/>
                  </a:ext>
                </a:extLst>
              </p:cNvPr>
              <p:cNvSpPr/>
              <p:nvPr/>
            </p:nvSpPr>
            <p:spPr>
              <a:xfrm>
                <a:off x="1811299" y="2221374"/>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3" name="矩形 42">
                <a:extLst>
                  <a:ext uri="{FF2B5EF4-FFF2-40B4-BE49-F238E27FC236}">
                    <a16:creationId xmlns:a16="http://schemas.microsoft.com/office/drawing/2014/main" id="{9FDE3E47-2D88-48F4-A19F-D5647BAF85ED}"/>
                  </a:ext>
                </a:extLst>
              </p:cNvPr>
              <p:cNvSpPr/>
              <p:nvPr/>
            </p:nvSpPr>
            <p:spPr>
              <a:xfrm>
                <a:off x="1385410" y="2316479"/>
                <a:ext cx="8881783" cy="3667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4" name="矩形 43">
                <a:extLst>
                  <a:ext uri="{FF2B5EF4-FFF2-40B4-BE49-F238E27FC236}">
                    <a16:creationId xmlns:a16="http://schemas.microsoft.com/office/drawing/2014/main" id="{01BC3A98-04B0-40C0-888F-82CF06FF9F15}"/>
                  </a:ext>
                </a:extLst>
              </p:cNvPr>
              <p:cNvSpPr/>
              <p:nvPr/>
            </p:nvSpPr>
            <p:spPr>
              <a:xfrm>
                <a:off x="1994051" y="2161673"/>
                <a:ext cx="7664377" cy="6241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5" name="矩形 44">
                <a:extLst>
                  <a:ext uri="{FF2B5EF4-FFF2-40B4-BE49-F238E27FC236}">
                    <a16:creationId xmlns:a16="http://schemas.microsoft.com/office/drawing/2014/main" id="{49D4C285-4744-4601-9B3E-4DD0077F0046}"/>
                  </a:ext>
                </a:extLst>
              </p:cNvPr>
              <p:cNvSpPr/>
              <p:nvPr/>
            </p:nvSpPr>
            <p:spPr>
              <a:xfrm rot="5400000">
                <a:off x="-298295" y="4107499"/>
                <a:ext cx="3317736" cy="496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6" name="矩形 45">
                <a:extLst>
                  <a:ext uri="{FF2B5EF4-FFF2-40B4-BE49-F238E27FC236}">
                    <a16:creationId xmlns:a16="http://schemas.microsoft.com/office/drawing/2014/main" id="{24900853-9B30-41C9-A360-4D1B7BF1891D}"/>
                  </a:ext>
                </a:extLst>
              </p:cNvPr>
              <p:cNvSpPr/>
              <p:nvPr/>
            </p:nvSpPr>
            <p:spPr>
              <a:xfrm rot="5400000">
                <a:off x="8637782" y="4107499"/>
                <a:ext cx="3317734" cy="496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7" name="矩形 46">
                <a:extLst>
                  <a:ext uri="{FF2B5EF4-FFF2-40B4-BE49-F238E27FC236}">
                    <a16:creationId xmlns:a16="http://schemas.microsoft.com/office/drawing/2014/main" id="{EEC67FF4-82BA-4852-BBC6-70E436A52347}"/>
                  </a:ext>
                </a:extLst>
              </p:cNvPr>
              <p:cNvSpPr/>
              <p:nvPr/>
            </p:nvSpPr>
            <p:spPr>
              <a:xfrm>
                <a:off x="1994051" y="6049541"/>
                <a:ext cx="7904329" cy="624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8" name="矩形 47">
                <a:extLst>
                  <a:ext uri="{FF2B5EF4-FFF2-40B4-BE49-F238E27FC236}">
                    <a16:creationId xmlns:a16="http://schemas.microsoft.com/office/drawing/2014/main" id="{D408E881-68A0-4BFF-B950-48C26D265210}"/>
                  </a:ext>
                </a:extLst>
              </p:cNvPr>
              <p:cNvSpPr/>
              <p:nvPr/>
            </p:nvSpPr>
            <p:spPr>
              <a:xfrm>
                <a:off x="1591341" y="5676836"/>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9" name="圖片 48">
                <a:extLst>
                  <a:ext uri="{FF2B5EF4-FFF2-40B4-BE49-F238E27FC236}">
                    <a16:creationId xmlns:a16="http://schemas.microsoft.com/office/drawing/2014/main" id="{16A10A41-56D7-4E29-8C3D-DC927E84EF20}"/>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t="39492" r="48185"/>
              <a:stretch/>
            </p:blipFill>
            <p:spPr>
              <a:xfrm rot="10773968" flipH="1">
                <a:off x="1245918" y="1755265"/>
                <a:ext cx="761916" cy="765191"/>
              </a:xfrm>
              <a:prstGeom prst="rect">
                <a:avLst/>
              </a:prstGeom>
            </p:spPr>
          </p:pic>
          <p:pic>
            <p:nvPicPr>
              <p:cNvPr id="50" name="圖片 49">
                <a:extLst>
                  <a:ext uri="{FF2B5EF4-FFF2-40B4-BE49-F238E27FC236}">
                    <a16:creationId xmlns:a16="http://schemas.microsoft.com/office/drawing/2014/main" id="{54C6320E-E828-446B-8EEF-B84E5692EBE1}"/>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l="48065" t="33542" b="25786"/>
              <a:stretch/>
            </p:blipFill>
            <p:spPr>
              <a:xfrm rot="10773968" flipH="1">
                <a:off x="9643820" y="2072167"/>
                <a:ext cx="763691" cy="514336"/>
              </a:xfrm>
              <a:prstGeom prst="rect">
                <a:avLst/>
              </a:prstGeom>
            </p:spPr>
          </p:pic>
          <p:pic>
            <p:nvPicPr>
              <p:cNvPr id="51" name="圖片 50">
                <a:extLst>
                  <a:ext uri="{FF2B5EF4-FFF2-40B4-BE49-F238E27FC236}">
                    <a16:creationId xmlns:a16="http://schemas.microsoft.com/office/drawing/2014/main" id="{596C6DDD-5B0E-4DE4-89A2-923F94E126FF}"/>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l="61408" t="-120" b="59330"/>
              <a:stretch/>
            </p:blipFill>
            <p:spPr>
              <a:xfrm rot="10773968" flipH="1">
                <a:off x="9842281" y="5681341"/>
                <a:ext cx="567482" cy="515823"/>
              </a:xfrm>
              <a:prstGeom prst="rect">
                <a:avLst/>
              </a:prstGeom>
            </p:spPr>
          </p:pic>
          <p:pic>
            <p:nvPicPr>
              <p:cNvPr id="52" name="圖片 51">
                <a:extLst>
                  <a:ext uri="{FF2B5EF4-FFF2-40B4-BE49-F238E27FC236}">
                    <a16:creationId xmlns:a16="http://schemas.microsoft.com/office/drawing/2014/main" id="{CB8A1510-754E-4E97-B421-31CF28C2EF40}"/>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t="1452" r="47636" b="60130"/>
              <a:stretch/>
            </p:blipFill>
            <p:spPr>
              <a:xfrm rot="10773968" flipH="1">
                <a:off x="1251145" y="5696551"/>
                <a:ext cx="769986" cy="485831"/>
              </a:xfrm>
              <a:prstGeom prst="rect">
                <a:avLst/>
              </a:prstGeom>
            </p:spPr>
          </p:pic>
          <p:sp>
            <p:nvSpPr>
              <p:cNvPr id="53" name="矩形 52">
                <a:extLst>
                  <a:ext uri="{FF2B5EF4-FFF2-40B4-BE49-F238E27FC236}">
                    <a16:creationId xmlns:a16="http://schemas.microsoft.com/office/drawing/2014/main" id="{642ABD24-4698-4E6B-892E-EFFBD80A2302}"/>
                  </a:ext>
                </a:extLst>
              </p:cNvPr>
              <p:cNvSpPr/>
              <p:nvPr/>
            </p:nvSpPr>
            <p:spPr>
              <a:xfrm>
                <a:off x="1441450" y="2381250"/>
                <a:ext cx="705365" cy="158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4" name="矩形 53">
                <a:extLst>
                  <a:ext uri="{FF2B5EF4-FFF2-40B4-BE49-F238E27FC236}">
                    <a16:creationId xmlns:a16="http://schemas.microsoft.com/office/drawing/2014/main" id="{A40E0459-F4A0-4D09-97D2-EC2C554C712B}"/>
                  </a:ext>
                </a:extLst>
              </p:cNvPr>
              <p:cNvSpPr/>
              <p:nvPr/>
            </p:nvSpPr>
            <p:spPr>
              <a:xfrm>
                <a:off x="1435084" y="5693641"/>
                <a:ext cx="705365" cy="2280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5" name="矩形 54">
                <a:extLst>
                  <a:ext uri="{FF2B5EF4-FFF2-40B4-BE49-F238E27FC236}">
                    <a16:creationId xmlns:a16="http://schemas.microsoft.com/office/drawing/2014/main" id="{C7351A14-A7E2-4254-8BA3-15F4DEDF0D49}"/>
                  </a:ext>
                </a:extLst>
              </p:cNvPr>
              <p:cNvSpPr/>
              <p:nvPr/>
            </p:nvSpPr>
            <p:spPr>
              <a:xfrm>
                <a:off x="9476225" y="2332255"/>
                <a:ext cx="705365" cy="2697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6" name="矩形 55">
                <a:extLst>
                  <a:ext uri="{FF2B5EF4-FFF2-40B4-BE49-F238E27FC236}">
                    <a16:creationId xmlns:a16="http://schemas.microsoft.com/office/drawing/2014/main" id="{E1AAF30E-8970-4CFC-A189-6156FEE692AC}"/>
                  </a:ext>
                </a:extLst>
              </p:cNvPr>
              <p:cNvSpPr/>
              <p:nvPr/>
            </p:nvSpPr>
            <p:spPr>
              <a:xfrm>
                <a:off x="9526042" y="5646644"/>
                <a:ext cx="705365" cy="2750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 name="文字方塊 1">
              <a:extLst>
                <a:ext uri="{FF2B5EF4-FFF2-40B4-BE49-F238E27FC236}">
                  <a16:creationId xmlns:a16="http://schemas.microsoft.com/office/drawing/2014/main" id="{7DD46EA7-DDAC-43A0-881D-E4E952320946}"/>
                </a:ext>
              </a:extLst>
            </p:cNvPr>
            <p:cNvSpPr txBox="1"/>
            <p:nvPr/>
          </p:nvSpPr>
          <p:spPr>
            <a:xfrm>
              <a:off x="5368183" y="3805723"/>
              <a:ext cx="6398389" cy="2862322"/>
            </a:xfrm>
            <a:prstGeom prst="rect">
              <a:avLst/>
            </a:prstGeom>
            <a:noFill/>
          </p:spPr>
          <p:txBody>
            <a:bodyPr wrap="square" rtlCol="0">
              <a:spAutoFit/>
            </a:bodyPr>
            <a:lstStyle/>
            <a:p>
              <a:r>
                <a:rPr lang="zh-TW" altLang="en-US" dirty="0">
                  <a:solidFill>
                    <a:schemeClr val="accent1">
                      <a:lumMod val="50000"/>
                    </a:schemeClr>
                  </a:solidFill>
                  <a:latin typeface="俐方體11號" pitchFamily="2" charset="-120"/>
                  <a:ea typeface="俐方體11號" pitchFamily="2" charset="-120"/>
                </a:rPr>
                <a:t>我是第三組的王柏翔，我擁有機械設計工程系所的學士學位，畢業於國立虎尾科技大學。在大學期間修過很多有趣的課程，有程式也有與</a:t>
              </a:r>
              <a:r>
                <a:rPr lang="en-US" altLang="zh-TW" dirty="0">
                  <a:solidFill>
                    <a:schemeClr val="accent1">
                      <a:lumMod val="50000"/>
                    </a:schemeClr>
                  </a:solidFill>
                  <a:latin typeface="俐方體11號" pitchFamily="2" charset="-120"/>
                  <a:ea typeface="俐方體11號" pitchFamily="2" charset="-120"/>
                </a:rPr>
                <a:t>3D</a:t>
              </a:r>
              <a:r>
                <a:rPr lang="zh-TW" altLang="en-US" dirty="0">
                  <a:solidFill>
                    <a:schemeClr val="accent1">
                      <a:lumMod val="50000"/>
                    </a:schemeClr>
                  </a:solidFill>
                  <a:latin typeface="俐方體11號" pitchFamily="2" charset="-120"/>
                  <a:ea typeface="俐方體11號" pitchFamily="2" charset="-120"/>
                </a:rPr>
                <a:t>列印等等，對新興科技都頗有興趣。</a:t>
              </a:r>
              <a:endParaRPr lang="en-US" altLang="zh-TW" dirty="0">
                <a:solidFill>
                  <a:schemeClr val="accent1">
                    <a:lumMod val="50000"/>
                  </a:schemeClr>
                </a:solidFill>
                <a:latin typeface="俐方體11號" pitchFamily="2" charset="-120"/>
                <a:ea typeface="俐方體11號" pitchFamily="2" charset="-120"/>
              </a:endParaRPr>
            </a:p>
            <a:p>
              <a:r>
                <a:rPr lang="zh-TW" altLang="en-US" dirty="0">
                  <a:solidFill>
                    <a:schemeClr val="accent1">
                      <a:lumMod val="50000"/>
                    </a:schemeClr>
                  </a:solidFill>
                  <a:latin typeface="俐方體11號" pitchFamily="2" charset="-120"/>
                  <a:ea typeface="俐方體11號" pitchFamily="2" charset="-120"/>
                </a:rPr>
                <a:t>比起繪製</a:t>
              </a:r>
              <a:r>
                <a:rPr lang="en-US" altLang="zh-TW" dirty="0">
                  <a:solidFill>
                    <a:schemeClr val="accent1">
                      <a:lumMod val="50000"/>
                    </a:schemeClr>
                  </a:solidFill>
                  <a:latin typeface="俐方體11號" pitchFamily="2" charset="-120"/>
                  <a:ea typeface="俐方體11號" pitchFamily="2" charset="-120"/>
                </a:rPr>
                <a:t>3D</a:t>
              </a:r>
              <a:r>
                <a:rPr lang="zh-TW" altLang="en-US" dirty="0">
                  <a:solidFill>
                    <a:schemeClr val="accent1">
                      <a:lumMod val="50000"/>
                    </a:schemeClr>
                  </a:solidFill>
                  <a:latin typeface="俐方體11號" pitchFamily="2" charset="-120"/>
                  <a:ea typeface="俐方體11號" pitchFamily="2" charset="-120"/>
                </a:rPr>
                <a:t>圖檔，寫寫程式還比較有趣一點，邊學邊做大概也是這行業的常態了吧，雖然經歷了一些波折，但中間學習到業界會用的技能，令我受益良多，就算後來沒有走這行業，我相信這段經歷還是會使我有或多或少的成長，不管是對人或是學習，我都對自己更了解，也了解自己最需要的是什麼。</a:t>
              </a:r>
            </a:p>
          </p:txBody>
        </p:sp>
      </p:grpSp>
      <p:pic>
        <p:nvPicPr>
          <p:cNvPr id="4" name="圖片 3">
            <a:extLst>
              <a:ext uri="{FF2B5EF4-FFF2-40B4-BE49-F238E27FC236}">
                <a16:creationId xmlns:a16="http://schemas.microsoft.com/office/drawing/2014/main" id="{8EAE52EA-A1D1-4521-A168-9AE6FF693BA6}"/>
              </a:ext>
            </a:extLst>
          </p:cNvPr>
          <p:cNvPicPr>
            <a:picLocks noChangeAspect="1"/>
          </p:cNvPicPr>
          <p:nvPr/>
        </p:nvPicPr>
        <p:blipFill rotWithShape="1">
          <a:blip r:embed="rId9">
            <a:extLst>
              <a:ext uri="{28A0092B-C50C-407E-A947-70E740481C1C}">
                <a14:useLocalDpi xmlns:a14="http://schemas.microsoft.com/office/drawing/2010/main" val="0"/>
              </a:ext>
            </a:extLst>
          </a:blip>
          <a:srcRect t="2393" b="1118"/>
          <a:stretch/>
        </p:blipFill>
        <p:spPr>
          <a:xfrm>
            <a:off x="1277576" y="952199"/>
            <a:ext cx="1463894" cy="1939187"/>
          </a:xfrm>
          <a:prstGeom prst="roundRect">
            <a:avLst/>
          </a:prstGeom>
        </p:spPr>
      </p:pic>
      <p:sp>
        <p:nvSpPr>
          <p:cNvPr id="57" name="矩形: 圓角 10">
            <a:extLst>
              <a:ext uri="{FF2B5EF4-FFF2-40B4-BE49-F238E27FC236}">
                <a16:creationId xmlns:a16="http://schemas.microsoft.com/office/drawing/2014/main" id="{935CF88C-3839-42D0-B4C1-188CDA062CD0}"/>
              </a:ext>
            </a:extLst>
          </p:cNvPr>
          <p:cNvSpPr/>
          <p:nvPr/>
        </p:nvSpPr>
        <p:spPr>
          <a:xfrm>
            <a:off x="1186841" y="961996"/>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58" name="群組 57">
            <a:extLst>
              <a:ext uri="{FF2B5EF4-FFF2-40B4-BE49-F238E27FC236}">
                <a16:creationId xmlns:a16="http://schemas.microsoft.com/office/drawing/2014/main" id="{2561D84E-44B8-47C8-8DE2-5CE4EA62407B}"/>
              </a:ext>
            </a:extLst>
          </p:cNvPr>
          <p:cNvGrpSpPr/>
          <p:nvPr/>
        </p:nvGrpSpPr>
        <p:grpSpPr>
          <a:xfrm>
            <a:off x="7187312" y="2678140"/>
            <a:ext cx="2350969" cy="494859"/>
            <a:chOff x="8016351" y="3891662"/>
            <a:chExt cx="2477444" cy="494859"/>
          </a:xfrm>
        </p:grpSpPr>
        <p:pic>
          <p:nvPicPr>
            <p:cNvPr id="59" name="그림 2">
              <a:extLst>
                <a:ext uri="{FF2B5EF4-FFF2-40B4-BE49-F238E27FC236}">
                  <a16:creationId xmlns:a16="http://schemas.microsoft.com/office/drawing/2014/main" id="{A57CF3C7-FA2F-4F61-9660-FFCC322B24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60" name="文字方塊 59">
              <a:extLst>
                <a:ext uri="{FF2B5EF4-FFF2-40B4-BE49-F238E27FC236}">
                  <a16:creationId xmlns:a16="http://schemas.microsoft.com/office/drawing/2014/main" id="{F7C56B2A-6B70-4901-9B5D-BD774C91D02A}"/>
                </a:ext>
              </a:extLst>
            </p:cNvPr>
            <p:cNvSpPr txBox="1"/>
            <p:nvPr/>
          </p:nvSpPr>
          <p:spPr>
            <a:xfrm>
              <a:off x="8132321" y="3940938"/>
              <a:ext cx="2160250" cy="369332"/>
            </a:xfrm>
            <a:prstGeom prst="rect">
              <a:avLst/>
            </a:prstGeom>
            <a:noFill/>
          </p:spPr>
          <p:txBody>
            <a:bodyPr wrap="square" rtlCol="0">
              <a:spAutoFit/>
            </a:bodyPr>
            <a:lstStyle/>
            <a:p>
              <a:pPr algn="dist"/>
              <a:r>
                <a:rPr lang="zh-TW" altLang="en-US" sz="1800" b="1" dirty="0">
                  <a:latin typeface="俐方體11號" pitchFamily="2" charset="-120"/>
                  <a:ea typeface="俐方體11號" pitchFamily="2" charset="-120"/>
                </a:rPr>
                <a:t>前後端</a:t>
              </a:r>
              <a:r>
                <a:rPr lang="en-US" altLang="zh-TW" sz="1800" b="1" dirty="0">
                  <a:latin typeface="俐方體11號" pitchFamily="2" charset="-120"/>
                  <a:ea typeface="俐方體11號" pitchFamily="2" charset="-120"/>
                </a:rPr>
                <a:t>API</a:t>
              </a:r>
              <a:r>
                <a:rPr lang="zh-TW" altLang="en-US" sz="1800" b="1" dirty="0">
                  <a:latin typeface="俐方體11號" pitchFamily="2" charset="-120"/>
                  <a:ea typeface="俐方體11號" pitchFamily="2" charset="-120"/>
                </a:rPr>
                <a:t>串接</a:t>
              </a:r>
            </a:p>
          </p:txBody>
        </p:sp>
      </p:grpSp>
      <p:sp>
        <p:nvSpPr>
          <p:cNvPr id="61" name="文字方塊 60">
            <a:extLst>
              <a:ext uri="{FF2B5EF4-FFF2-40B4-BE49-F238E27FC236}">
                <a16:creationId xmlns:a16="http://schemas.microsoft.com/office/drawing/2014/main" id="{A191F52D-9F9C-41B3-AD3A-4B9674A96C02}"/>
              </a:ext>
            </a:extLst>
          </p:cNvPr>
          <p:cNvSpPr txBox="1"/>
          <p:nvPr/>
        </p:nvSpPr>
        <p:spPr>
          <a:xfrm>
            <a:off x="1296114" y="5037464"/>
            <a:ext cx="2300429" cy="646331"/>
          </a:xfrm>
          <a:prstGeom prst="rect">
            <a:avLst/>
          </a:prstGeom>
          <a:noFill/>
        </p:spPr>
        <p:txBody>
          <a:bodyPr wrap="square" rtlCol="0">
            <a:spAutoFit/>
          </a:bodyPr>
          <a:lstStyle/>
          <a:p>
            <a:r>
              <a:rPr lang="zh-TW" altLang="en-US" dirty="0">
                <a:solidFill>
                  <a:schemeClr val="bg1"/>
                </a:solidFill>
                <a:latin typeface="俐方體11號" pitchFamily="2" charset="-120"/>
                <a:ea typeface="俐方體11號" pitchFamily="2" charset="-120"/>
              </a:rPr>
              <a:t>虎尾科技大學</a:t>
            </a:r>
            <a:endParaRPr lang="en-US" altLang="zh-TW" dirty="0">
              <a:solidFill>
                <a:schemeClr val="bg1"/>
              </a:solidFill>
              <a:latin typeface="俐方體11號" pitchFamily="2" charset="-120"/>
              <a:ea typeface="俐方體11號" pitchFamily="2" charset="-120"/>
            </a:endParaRPr>
          </a:p>
          <a:p>
            <a:r>
              <a:rPr lang="zh-TW" altLang="en-US" dirty="0">
                <a:solidFill>
                  <a:schemeClr val="bg1"/>
                </a:solidFill>
                <a:latin typeface="俐方體11號" pitchFamily="2" charset="-120"/>
                <a:ea typeface="俐方體11號" pitchFamily="2" charset="-120"/>
              </a:rPr>
              <a:t>機械設計工程系</a:t>
            </a:r>
          </a:p>
        </p:txBody>
      </p:sp>
      <p:pic>
        <p:nvPicPr>
          <p:cNvPr id="62" name="图形 36">
            <a:extLst>
              <a:ext uri="{FF2B5EF4-FFF2-40B4-BE49-F238E27FC236}">
                <a16:creationId xmlns:a16="http://schemas.microsoft.com/office/drawing/2014/main" id="{E5F88B02-FEDB-4ACB-B5A4-6049CF030246}"/>
              </a:ext>
            </a:extLst>
          </p:cNvPr>
          <p:cNvPicPr>
            <a:picLocks noChangeAspect="1"/>
          </p:cNvPicPr>
          <p:nvPr/>
        </p:nvPicPr>
        <p:blipFill>
          <a:blip r:embed="rId10" cstate="screen">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864799" y="5131227"/>
            <a:ext cx="431315" cy="41059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295262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217">
                                          <p:stCondLst>
                                            <p:cond delay="0"/>
                                          </p:stCondLst>
                                        </p:cTn>
                                        <p:tgtEl>
                                          <p:spTgt spid="3"/>
                                        </p:tgtEl>
                                      </p:cBhvr>
                                    </p:animEffect>
                                    <p:anim calcmode="lin" valueType="num">
                                      <p:cBhvr>
                                        <p:cTn id="8" dur="683"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249"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249" tmFilter="0, 0; 0.125,0.2665; 0.25,0.4; 0.375,0.465; 0.5,0.5;  0.625,0.535; 0.75,0.6; 0.875,0.7335; 1,1">
                                          <p:stCondLst>
                                            <p:cond delay="249"/>
                                          </p:stCondLst>
                                        </p:cTn>
                                        <p:tgtEl>
                                          <p:spTgt spid="3"/>
                                        </p:tgtEl>
                                        <p:attrNameLst>
                                          <p:attrName>ppt_y</p:attrName>
                                        </p:attrNameLst>
                                      </p:cBhvr>
                                      <p:tavLst>
                                        <p:tav tm="0" fmla="#ppt_y-sin(pi*$)/9">
                                          <p:val>
                                            <p:fltVal val="0"/>
                                          </p:val>
                                        </p:tav>
                                        <p:tav tm="100000">
                                          <p:val>
                                            <p:fltVal val="1"/>
                                          </p:val>
                                        </p:tav>
                                      </p:tavLst>
                                    </p:anim>
                                    <p:anim calcmode="lin" valueType="num">
                                      <p:cBhvr>
                                        <p:cTn id="11" dur="125" tmFilter="0, 0; 0.125,0.2665; 0.25,0.4; 0.375,0.465; 0.5,0.5;  0.625,0.535; 0.75,0.6; 0.875,0.7335; 1,1">
                                          <p:stCondLst>
                                            <p:cond delay="497"/>
                                          </p:stCondLst>
                                        </p:cTn>
                                        <p:tgtEl>
                                          <p:spTgt spid="3"/>
                                        </p:tgtEl>
                                        <p:attrNameLst>
                                          <p:attrName>ppt_y</p:attrName>
                                        </p:attrNameLst>
                                      </p:cBhvr>
                                      <p:tavLst>
                                        <p:tav tm="0" fmla="#ppt_y-sin(pi*$)/27">
                                          <p:val>
                                            <p:fltVal val="0"/>
                                          </p:val>
                                        </p:tav>
                                        <p:tav tm="100000">
                                          <p:val>
                                            <p:fltVal val="1"/>
                                          </p:val>
                                        </p:tav>
                                      </p:tavLst>
                                    </p:anim>
                                    <p:anim calcmode="lin" valueType="num">
                                      <p:cBhvr>
                                        <p:cTn id="12" dur="62" tmFilter="0, 0; 0.125,0.2665; 0.25,0.4; 0.375,0.465; 0.5,0.5;  0.625,0.535; 0.75,0.6; 0.875,0.7335; 1,1">
                                          <p:stCondLst>
                                            <p:cond delay="621"/>
                                          </p:stCondLst>
                                        </p:cTn>
                                        <p:tgtEl>
                                          <p:spTgt spid="3"/>
                                        </p:tgtEl>
                                        <p:attrNameLst>
                                          <p:attrName>ppt_y</p:attrName>
                                        </p:attrNameLst>
                                      </p:cBhvr>
                                      <p:tavLst>
                                        <p:tav tm="0" fmla="#ppt_y-sin(pi*$)/81">
                                          <p:val>
                                            <p:fltVal val="0"/>
                                          </p:val>
                                        </p:tav>
                                        <p:tav tm="100000">
                                          <p:val>
                                            <p:fltVal val="1"/>
                                          </p:val>
                                        </p:tav>
                                      </p:tavLst>
                                    </p:anim>
                                    <p:animScale>
                                      <p:cBhvr>
                                        <p:cTn id="13" dur="10">
                                          <p:stCondLst>
                                            <p:cond delay="244"/>
                                          </p:stCondLst>
                                        </p:cTn>
                                        <p:tgtEl>
                                          <p:spTgt spid="3"/>
                                        </p:tgtEl>
                                      </p:cBhvr>
                                      <p:to x="100000" y="60000"/>
                                    </p:animScale>
                                    <p:animScale>
                                      <p:cBhvr>
                                        <p:cTn id="14" dur="62" decel="50000">
                                          <p:stCondLst>
                                            <p:cond delay="254"/>
                                          </p:stCondLst>
                                        </p:cTn>
                                        <p:tgtEl>
                                          <p:spTgt spid="3"/>
                                        </p:tgtEl>
                                      </p:cBhvr>
                                      <p:to x="100000" y="100000"/>
                                    </p:animScale>
                                    <p:animScale>
                                      <p:cBhvr>
                                        <p:cTn id="15" dur="10">
                                          <p:stCondLst>
                                            <p:cond delay="492"/>
                                          </p:stCondLst>
                                        </p:cTn>
                                        <p:tgtEl>
                                          <p:spTgt spid="3"/>
                                        </p:tgtEl>
                                      </p:cBhvr>
                                      <p:to x="100000" y="80000"/>
                                    </p:animScale>
                                    <p:animScale>
                                      <p:cBhvr>
                                        <p:cTn id="16" dur="62" decel="50000">
                                          <p:stCondLst>
                                            <p:cond delay="502"/>
                                          </p:stCondLst>
                                        </p:cTn>
                                        <p:tgtEl>
                                          <p:spTgt spid="3"/>
                                        </p:tgtEl>
                                      </p:cBhvr>
                                      <p:to x="100000" y="100000"/>
                                    </p:animScale>
                                    <p:animScale>
                                      <p:cBhvr>
                                        <p:cTn id="17" dur="10">
                                          <p:stCondLst>
                                            <p:cond delay="616"/>
                                          </p:stCondLst>
                                        </p:cTn>
                                        <p:tgtEl>
                                          <p:spTgt spid="3"/>
                                        </p:tgtEl>
                                      </p:cBhvr>
                                      <p:to x="100000" y="90000"/>
                                    </p:animScale>
                                    <p:animScale>
                                      <p:cBhvr>
                                        <p:cTn id="18" dur="62" decel="50000">
                                          <p:stCondLst>
                                            <p:cond delay="626"/>
                                          </p:stCondLst>
                                        </p:cTn>
                                        <p:tgtEl>
                                          <p:spTgt spid="3"/>
                                        </p:tgtEl>
                                      </p:cBhvr>
                                      <p:to x="100000" y="100000"/>
                                    </p:animScale>
                                    <p:animScale>
                                      <p:cBhvr>
                                        <p:cTn id="19" dur="10">
                                          <p:stCondLst>
                                            <p:cond delay="678"/>
                                          </p:stCondLst>
                                        </p:cTn>
                                        <p:tgtEl>
                                          <p:spTgt spid="3"/>
                                        </p:tgtEl>
                                      </p:cBhvr>
                                      <p:to x="100000" y="95000"/>
                                    </p:animScale>
                                    <p:animScale>
                                      <p:cBhvr>
                                        <p:cTn id="20" dur="62" decel="50000">
                                          <p:stCondLst>
                                            <p:cond delay="688"/>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0"/>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矩形: 圓角 10">
            <a:extLst>
              <a:ext uri="{FF2B5EF4-FFF2-40B4-BE49-F238E27FC236}">
                <a16:creationId xmlns:a16="http://schemas.microsoft.com/office/drawing/2014/main" id="{F2FE5744-B526-414C-808E-A9E90EB787B6}"/>
              </a:ext>
            </a:extLst>
          </p:cNvPr>
          <p:cNvSpPr/>
          <p:nvPr/>
        </p:nvSpPr>
        <p:spPr>
          <a:xfrm>
            <a:off x="1186842" y="929747"/>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2" name="群組 11">
            <a:extLst>
              <a:ext uri="{FF2B5EF4-FFF2-40B4-BE49-F238E27FC236}">
                <a16:creationId xmlns:a16="http://schemas.microsoft.com/office/drawing/2014/main" id="{0F29C9ED-F04B-4EB0-8EAF-DB582F3BFF49}"/>
              </a:ext>
            </a:extLst>
          </p:cNvPr>
          <p:cNvGrpSpPr/>
          <p:nvPr/>
        </p:nvGrpSpPr>
        <p:grpSpPr>
          <a:xfrm>
            <a:off x="395792" y="2925267"/>
            <a:ext cx="3314774" cy="2230655"/>
            <a:chOff x="2751629" y="2105890"/>
            <a:chExt cx="3314774" cy="2230655"/>
          </a:xfrm>
          <a:effectLst>
            <a:outerShdw blurRad="50800" dist="38100" dir="2700000" algn="tl" rotWithShape="0">
              <a:prstClr val="black">
                <a:alpha val="40000"/>
              </a:prstClr>
            </a:outerShdw>
          </a:effectLst>
        </p:grpSpPr>
        <p:pic>
          <p:nvPicPr>
            <p:cNvPr id="13" name="圖片 12">
              <a:extLst>
                <a:ext uri="{FF2B5EF4-FFF2-40B4-BE49-F238E27FC236}">
                  <a16:creationId xmlns:a16="http://schemas.microsoft.com/office/drawing/2014/main" id="{DFB51FD7-DDB0-41CC-81FA-B94A15A05D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2751629" y="2105890"/>
              <a:ext cx="3314774" cy="2230655"/>
            </a:xfrm>
            <a:prstGeom prst="rect">
              <a:avLst/>
            </a:prstGeom>
            <a:effectLst/>
          </p:spPr>
        </p:pic>
        <p:sp>
          <p:nvSpPr>
            <p:cNvPr id="14" name="文字方塊 13">
              <a:extLst>
                <a:ext uri="{FF2B5EF4-FFF2-40B4-BE49-F238E27FC236}">
                  <a16:creationId xmlns:a16="http://schemas.microsoft.com/office/drawing/2014/main" id="{3A48D945-BD83-4194-ADCE-3447E239C18C}"/>
                </a:ext>
              </a:extLst>
            </p:cNvPr>
            <p:cNvSpPr txBox="1"/>
            <p:nvPr/>
          </p:nvSpPr>
          <p:spPr>
            <a:xfrm>
              <a:off x="3553738" y="2956538"/>
              <a:ext cx="1797287" cy="584775"/>
            </a:xfrm>
            <a:prstGeom prst="rect">
              <a:avLst/>
            </a:prstGeom>
            <a:noFill/>
          </p:spPr>
          <p:txBody>
            <a:bodyPr wrap="none" rtlCol="0">
              <a:spAutoFit/>
            </a:bodyPr>
            <a:lstStyle/>
            <a:p>
              <a:r>
                <a:rPr lang="zh-TW" altLang="en-US" sz="3200" b="1" dirty="0">
                  <a:solidFill>
                    <a:schemeClr val="accent1">
                      <a:lumMod val="50000"/>
                    </a:schemeClr>
                  </a:solidFill>
                  <a:latin typeface="俐方體11號" pitchFamily="2" charset="-120"/>
                  <a:ea typeface="俐方體11號" pitchFamily="2" charset="-120"/>
                </a:rPr>
                <a:t>王 宇 婕</a:t>
              </a:r>
            </a:p>
          </p:txBody>
        </p:sp>
      </p:grpSp>
      <p:grpSp>
        <p:nvGrpSpPr>
          <p:cNvPr id="19" name="群組 18">
            <a:extLst>
              <a:ext uri="{FF2B5EF4-FFF2-40B4-BE49-F238E27FC236}">
                <a16:creationId xmlns:a16="http://schemas.microsoft.com/office/drawing/2014/main" id="{45D0ECF7-785C-4CBD-89FF-812C1280F4BA}"/>
              </a:ext>
            </a:extLst>
          </p:cNvPr>
          <p:cNvGrpSpPr/>
          <p:nvPr/>
        </p:nvGrpSpPr>
        <p:grpSpPr>
          <a:xfrm>
            <a:off x="4671410" y="1735400"/>
            <a:ext cx="3314774" cy="695607"/>
            <a:chOff x="8016351" y="3891662"/>
            <a:chExt cx="2477444" cy="695607"/>
          </a:xfrm>
        </p:grpSpPr>
        <p:pic>
          <p:nvPicPr>
            <p:cNvPr id="20" name="그림 2">
              <a:extLst>
                <a:ext uri="{FF2B5EF4-FFF2-40B4-BE49-F238E27FC236}">
                  <a16:creationId xmlns:a16="http://schemas.microsoft.com/office/drawing/2014/main" id="{D33EBFFE-C308-44A4-8CEF-CA412DF493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1" name="文字方塊 20">
              <a:extLst>
                <a:ext uri="{FF2B5EF4-FFF2-40B4-BE49-F238E27FC236}">
                  <a16:creationId xmlns:a16="http://schemas.microsoft.com/office/drawing/2014/main" id="{AD3D84BC-351F-4E49-BE1B-F655D99C08BA}"/>
                </a:ext>
              </a:extLst>
            </p:cNvPr>
            <p:cNvSpPr txBox="1"/>
            <p:nvPr/>
          </p:nvSpPr>
          <p:spPr>
            <a:xfrm>
              <a:off x="8121987" y="3940938"/>
              <a:ext cx="2371804" cy="646331"/>
            </a:xfrm>
            <a:prstGeom prst="rect">
              <a:avLst/>
            </a:prstGeom>
            <a:noFill/>
          </p:spPr>
          <p:txBody>
            <a:bodyPr wrap="square" rtlCol="0">
              <a:spAutoFit/>
            </a:bodyPr>
            <a:lstStyle/>
            <a:p>
              <a:pPr algn="dist"/>
              <a:r>
                <a:rPr lang="zh-TW" altLang="en-US" sz="1800" b="1" i="0" u="none" strike="noStrike" dirty="0">
                  <a:solidFill>
                    <a:srgbClr val="000000"/>
                  </a:solidFill>
                  <a:effectLst/>
                  <a:latin typeface="俐方體11號" pitchFamily="2" charset="-120"/>
                  <a:ea typeface="俐方體11號" pitchFamily="2" charset="-120"/>
                </a:rPr>
                <a:t>廣告量儀表板</a:t>
              </a:r>
              <a:r>
                <a:rPr lang="en-US" altLang="zh-TW" sz="1800" b="1" i="0" u="none" strike="noStrike" dirty="0">
                  <a:solidFill>
                    <a:srgbClr val="000000"/>
                  </a:solidFill>
                  <a:effectLst/>
                  <a:latin typeface="俐方體11號" pitchFamily="2" charset="-120"/>
                  <a:ea typeface="俐方體11號" pitchFamily="2" charset="-120"/>
                </a:rPr>
                <a:t>(ECharts.js)</a:t>
              </a:r>
              <a:endParaRPr lang="zh-TW" altLang="en-US" sz="1800" dirty="0">
                <a:latin typeface="俐方體11號" pitchFamily="2" charset="-120"/>
                <a:ea typeface="俐方體11號" pitchFamily="2" charset="-120"/>
              </a:endParaRPr>
            </a:p>
          </p:txBody>
        </p:sp>
      </p:grpSp>
      <p:grpSp>
        <p:nvGrpSpPr>
          <p:cNvPr id="22" name="群組 21">
            <a:extLst>
              <a:ext uri="{FF2B5EF4-FFF2-40B4-BE49-F238E27FC236}">
                <a16:creationId xmlns:a16="http://schemas.microsoft.com/office/drawing/2014/main" id="{524FC1A2-F71D-4A93-B291-244F46C49D24}"/>
              </a:ext>
            </a:extLst>
          </p:cNvPr>
          <p:cNvGrpSpPr/>
          <p:nvPr/>
        </p:nvGrpSpPr>
        <p:grpSpPr>
          <a:xfrm>
            <a:off x="4671406" y="882361"/>
            <a:ext cx="3314773" cy="695607"/>
            <a:chOff x="8016351" y="3891662"/>
            <a:chExt cx="2477444" cy="695607"/>
          </a:xfrm>
        </p:grpSpPr>
        <p:pic>
          <p:nvPicPr>
            <p:cNvPr id="23" name="그림 2">
              <a:extLst>
                <a:ext uri="{FF2B5EF4-FFF2-40B4-BE49-F238E27FC236}">
                  <a16:creationId xmlns:a16="http://schemas.microsoft.com/office/drawing/2014/main" id="{CF7D2CA8-3BE8-4C37-A1E2-CD97B16B8A8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4" name="文字方塊 23">
              <a:extLst>
                <a:ext uri="{FF2B5EF4-FFF2-40B4-BE49-F238E27FC236}">
                  <a16:creationId xmlns:a16="http://schemas.microsoft.com/office/drawing/2014/main" id="{D7663DBB-84C1-4147-99E3-8FEF4CAE136A}"/>
                </a:ext>
              </a:extLst>
            </p:cNvPr>
            <p:cNvSpPr txBox="1"/>
            <p:nvPr/>
          </p:nvSpPr>
          <p:spPr>
            <a:xfrm>
              <a:off x="8132321" y="3940938"/>
              <a:ext cx="2160250" cy="646331"/>
            </a:xfrm>
            <a:prstGeom prst="rect">
              <a:avLst/>
            </a:prstGeom>
            <a:noFill/>
          </p:spPr>
          <p:txBody>
            <a:bodyPr wrap="square" rtlCol="0">
              <a:spAutoFit/>
            </a:bodyPr>
            <a:lstStyle/>
            <a:p>
              <a:pPr algn="dist"/>
              <a:r>
                <a:rPr lang="zh-TW" altLang="en-US" sz="1800" b="1" dirty="0">
                  <a:latin typeface="俐方體11號" pitchFamily="2" charset="-120"/>
                  <a:ea typeface="俐方體11號" pitchFamily="2" charset="-120"/>
                </a:rPr>
                <a:t>後臺員工</a:t>
              </a:r>
              <a:r>
                <a:rPr lang="en-US" altLang="zh-TW" sz="1800" b="1" dirty="0">
                  <a:latin typeface="俐方體11號" pitchFamily="2" charset="-120"/>
                  <a:ea typeface="俐方體11號" pitchFamily="2" charset="-120"/>
                </a:rPr>
                <a:t>CRUD</a:t>
              </a:r>
              <a:r>
                <a:rPr lang="zh-TW" altLang="en-US" sz="1800" b="1" dirty="0">
                  <a:latin typeface="俐方體11號" pitchFamily="2" charset="-120"/>
                  <a:ea typeface="俐方體11號" pitchFamily="2" charset="-120"/>
                </a:rPr>
                <a:t>管理</a:t>
              </a:r>
            </a:p>
          </p:txBody>
        </p:sp>
      </p:grpSp>
      <p:grpSp>
        <p:nvGrpSpPr>
          <p:cNvPr id="25" name="群組 24">
            <a:extLst>
              <a:ext uri="{FF2B5EF4-FFF2-40B4-BE49-F238E27FC236}">
                <a16:creationId xmlns:a16="http://schemas.microsoft.com/office/drawing/2014/main" id="{317C45B5-9B83-4DBA-BC4E-3F737D9BD530}"/>
              </a:ext>
            </a:extLst>
          </p:cNvPr>
          <p:cNvGrpSpPr/>
          <p:nvPr/>
        </p:nvGrpSpPr>
        <p:grpSpPr>
          <a:xfrm>
            <a:off x="8313056" y="892057"/>
            <a:ext cx="3282833" cy="695607"/>
            <a:chOff x="8016351" y="3891662"/>
            <a:chExt cx="2477444" cy="695607"/>
          </a:xfrm>
        </p:grpSpPr>
        <p:pic>
          <p:nvPicPr>
            <p:cNvPr id="26" name="그림 2">
              <a:extLst>
                <a:ext uri="{FF2B5EF4-FFF2-40B4-BE49-F238E27FC236}">
                  <a16:creationId xmlns:a16="http://schemas.microsoft.com/office/drawing/2014/main" id="{304AE9D4-AD5B-4B44-95BC-285FD42BB1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7" name="文字方塊 26">
              <a:extLst>
                <a:ext uri="{FF2B5EF4-FFF2-40B4-BE49-F238E27FC236}">
                  <a16:creationId xmlns:a16="http://schemas.microsoft.com/office/drawing/2014/main" id="{E65B1342-1324-429E-B344-8335E2E828BC}"/>
                </a:ext>
              </a:extLst>
            </p:cNvPr>
            <p:cNvSpPr txBox="1"/>
            <p:nvPr/>
          </p:nvSpPr>
          <p:spPr>
            <a:xfrm>
              <a:off x="8121988" y="3940938"/>
              <a:ext cx="2210972" cy="646331"/>
            </a:xfrm>
            <a:prstGeom prst="rect">
              <a:avLst/>
            </a:prstGeom>
            <a:noFill/>
          </p:spPr>
          <p:txBody>
            <a:bodyPr wrap="square" rtlCol="0">
              <a:spAutoFit/>
            </a:bodyPr>
            <a:lstStyle/>
            <a:p>
              <a:pPr algn="dist"/>
              <a:r>
                <a:rPr lang="en-US" altLang="zh-TW" sz="1800" b="1" dirty="0">
                  <a:latin typeface="俐方體11號" pitchFamily="2" charset="-120"/>
                  <a:ea typeface="俐方體11號" pitchFamily="2" charset="-120"/>
                </a:rPr>
                <a:t>Git</a:t>
              </a:r>
              <a:r>
                <a:rPr lang="zh-TW" altLang="en-US" sz="1800" b="1" dirty="0">
                  <a:latin typeface="俐方體11號" pitchFamily="2" charset="-120"/>
                  <a:ea typeface="俐方體11號" pitchFamily="2" charset="-120"/>
                </a:rPr>
                <a:t>版本控管</a:t>
              </a:r>
            </a:p>
            <a:p>
              <a:pPr algn="dist"/>
              <a:endParaRPr lang="zh-TW" altLang="en-US" sz="1800" b="1" dirty="0">
                <a:latin typeface="俐方體11號" pitchFamily="2" charset="-120"/>
                <a:ea typeface="俐方體11號" pitchFamily="2" charset="-120"/>
              </a:endParaRPr>
            </a:p>
          </p:txBody>
        </p:sp>
      </p:grpSp>
      <p:grpSp>
        <p:nvGrpSpPr>
          <p:cNvPr id="28" name="群組 27">
            <a:extLst>
              <a:ext uri="{FF2B5EF4-FFF2-40B4-BE49-F238E27FC236}">
                <a16:creationId xmlns:a16="http://schemas.microsoft.com/office/drawing/2014/main" id="{5E5FF218-4F32-45AB-843D-DEAC45FE71DE}"/>
              </a:ext>
            </a:extLst>
          </p:cNvPr>
          <p:cNvGrpSpPr/>
          <p:nvPr/>
        </p:nvGrpSpPr>
        <p:grpSpPr>
          <a:xfrm>
            <a:off x="4671406" y="2597112"/>
            <a:ext cx="3314772" cy="494859"/>
            <a:chOff x="8016351" y="3891662"/>
            <a:chExt cx="2491456" cy="494859"/>
          </a:xfrm>
        </p:grpSpPr>
        <p:pic>
          <p:nvPicPr>
            <p:cNvPr id="29" name="그림 2">
              <a:extLst>
                <a:ext uri="{FF2B5EF4-FFF2-40B4-BE49-F238E27FC236}">
                  <a16:creationId xmlns:a16="http://schemas.microsoft.com/office/drawing/2014/main" id="{9D1F6ECF-64BE-4C1F-88E4-4A9986D6D2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0" name="文字方塊 29">
              <a:extLst>
                <a:ext uri="{FF2B5EF4-FFF2-40B4-BE49-F238E27FC236}">
                  <a16:creationId xmlns:a16="http://schemas.microsoft.com/office/drawing/2014/main" id="{8395CAA8-5DD3-4769-8279-426AC0A654C7}"/>
                </a:ext>
              </a:extLst>
            </p:cNvPr>
            <p:cNvSpPr txBox="1"/>
            <p:nvPr/>
          </p:nvSpPr>
          <p:spPr>
            <a:xfrm>
              <a:off x="8121987" y="3940938"/>
              <a:ext cx="2385820" cy="369332"/>
            </a:xfrm>
            <a:prstGeom prst="rect">
              <a:avLst/>
            </a:prstGeom>
            <a:noFill/>
          </p:spPr>
          <p:txBody>
            <a:bodyPr wrap="square" rtlCol="0">
              <a:spAutoFit/>
            </a:bodyPr>
            <a:lstStyle/>
            <a:p>
              <a:pPr algn="dist"/>
              <a:r>
                <a:rPr lang="zh-TW" altLang="en-US" sz="1800" b="1" dirty="0">
                  <a:latin typeface="俐方體11號" pitchFamily="2" charset="-120"/>
                  <a:ea typeface="俐方體11號" pitchFamily="2" charset="-120"/>
                </a:rPr>
                <a:t>表單驗證功能</a:t>
              </a:r>
            </a:p>
          </p:txBody>
        </p:sp>
      </p:grpSp>
      <p:sp>
        <p:nvSpPr>
          <p:cNvPr id="31" name="矩形: 圓角 30">
            <a:extLst>
              <a:ext uri="{FF2B5EF4-FFF2-40B4-BE49-F238E27FC236}">
                <a16:creationId xmlns:a16="http://schemas.microsoft.com/office/drawing/2014/main" id="{913E4B40-BAD4-46A1-8790-0F9743DB0C9C}"/>
              </a:ext>
            </a:extLst>
          </p:cNvPr>
          <p:cNvSpPr/>
          <p:nvPr/>
        </p:nvSpPr>
        <p:spPr>
          <a:xfrm>
            <a:off x="1192298" y="931647"/>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3" name="圖片 32" descr="一張含有 服裝, 人員, 室內, 擺姿勢 的圖片">
            <a:extLst>
              <a:ext uri="{FF2B5EF4-FFF2-40B4-BE49-F238E27FC236}">
                <a16:creationId xmlns:a16="http://schemas.microsoft.com/office/drawing/2014/main" id="{361E1D78-49EA-497E-BD86-DF55F42F34F0}"/>
              </a:ext>
            </a:extLst>
          </p:cNvPr>
          <p:cNvPicPr>
            <a:picLocks noChangeAspect="1"/>
          </p:cNvPicPr>
          <p:nvPr/>
        </p:nvPicPr>
        <p:blipFill>
          <a:blip r:embed="rId7"/>
          <a:stretch>
            <a:fillRect/>
          </a:stretch>
        </p:blipFill>
        <p:spPr>
          <a:xfrm>
            <a:off x="1288076" y="931647"/>
            <a:ext cx="1481080" cy="2015817"/>
          </a:xfrm>
          <a:prstGeom prst="roundRect">
            <a:avLst/>
          </a:prstGeom>
        </p:spPr>
      </p:pic>
      <p:sp>
        <p:nvSpPr>
          <p:cNvPr id="39" name="矩形: 圓角 38">
            <a:extLst>
              <a:ext uri="{FF2B5EF4-FFF2-40B4-BE49-F238E27FC236}">
                <a16:creationId xmlns:a16="http://schemas.microsoft.com/office/drawing/2014/main" id="{A17B6CF8-C952-4091-B3B4-EF724C363CB4}"/>
              </a:ext>
            </a:extLst>
          </p:cNvPr>
          <p:cNvSpPr/>
          <p:nvPr/>
        </p:nvSpPr>
        <p:spPr>
          <a:xfrm>
            <a:off x="1186837" y="929747"/>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1" name="圖片 40">
            <a:extLst>
              <a:ext uri="{FF2B5EF4-FFF2-40B4-BE49-F238E27FC236}">
                <a16:creationId xmlns:a16="http://schemas.microsoft.com/office/drawing/2014/main" id="{CDF6195B-DE8F-45A4-9A8E-47732F3E7D7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2439328" y="2425284"/>
            <a:ext cx="584775" cy="584775"/>
          </a:xfrm>
          <a:prstGeom prst="rect">
            <a:avLst/>
          </a:prstGeom>
        </p:spPr>
      </p:pic>
      <p:grpSp>
        <p:nvGrpSpPr>
          <p:cNvPr id="32" name="群組 31">
            <a:extLst>
              <a:ext uri="{FF2B5EF4-FFF2-40B4-BE49-F238E27FC236}">
                <a16:creationId xmlns:a16="http://schemas.microsoft.com/office/drawing/2014/main" id="{8C819D9B-EC46-4327-87BF-F8579EB0BE4F}"/>
              </a:ext>
            </a:extLst>
          </p:cNvPr>
          <p:cNvGrpSpPr/>
          <p:nvPr/>
        </p:nvGrpSpPr>
        <p:grpSpPr>
          <a:xfrm>
            <a:off x="8327952" y="1749704"/>
            <a:ext cx="2103310" cy="736875"/>
            <a:chOff x="8016351" y="3891662"/>
            <a:chExt cx="2477444" cy="736875"/>
          </a:xfrm>
        </p:grpSpPr>
        <p:pic>
          <p:nvPicPr>
            <p:cNvPr id="34" name="그림 2">
              <a:extLst>
                <a:ext uri="{FF2B5EF4-FFF2-40B4-BE49-F238E27FC236}">
                  <a16:creationId xmlns:a16="http://schemas.microsoft.com/office/drawing/2014/main" id="{947BEA5D-A812-49EF-96B3-7CE9828AF9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5" name="文字方塊 34">
              <a:extLst>
                <a:ext uri="{FF2B5EF4-FFF2-40B4-BE49-F238E27FC236}">
                  <a16:creationId xmlns:a16="http://schemas.microsoft.com/office/drawing/2014/main" id="{6F6A5BAD-52F8-4435-9E0B-FE33016A375D}"/>
                </a:ext>
              </a:extLst>
            </p:cNvPr>
            <p:cNvSpPr txBox="1"/>
            <p:nvPr/>
          </p:nvSpPr>
          <p:spPr>
            <a:xfrm>
              <a:off x="8121989" y="3982206"/>
              <a:ext cx="2210971" cy="646331"/>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衣櫥</a:t>
              </a:r>
              <a:r>
                <a:rPr lang="en-US" altLang="zh-TW" b="1" dirty="0">
                  <a:latin typeface="俐方體11號" pitchFamily="2" charset="-120"/>
                  <a:ea typeface="俐方體11號" pitchFamily="2" charset="-120"/>
                </a:rPr>
                <a:t>webAPI</a:t>
              </a:r>
              <a:endParaRPr lang="zh-TW" altLang="en-US" b="1" dirty="0">
                <a:latin typeface="俐方體11號" pitchFamily="2" charset="-120"/>
                <a:ea typeface="俐方體11號" pitchFamily="2" charset="-120"/>
              </a:endParaRPr>
            </a:p>
          </p:txBody>
        </p:sp>
      </p:grpSp>
      <p:grpSp>
        <p:nvGrpSpPr>
          <p:cNvPr id="36" name="群組 35">
            <a:extLst>
              <a:ext uri="{FF2B5EF4-FFF2-40B4-BE49-F238E27FC236}">
                <a16:creationId xmlns:a16="http://schemas.microsoft.com/office/drawing/2014/main" id="{BB814E48-69A1-4D40-9A46-A41218F9CC14}"/>
              </a:ext>
            </a:extLst>
          </p:cNvPr>
          <p:cNvGrpSpPr/>
          <p:nvPr/>
        </p:nvGrpSpPr>
        <p:grpSpPr>
          <a:xfrm>
            <a:off x="8327952" y="2592204"/>
            <a:ext cx="2103310" cy="494859"/>
            <a:chOff x="8016351" y="3891662"/>
            <a:chExt cx="2477444" cy="494859"/>
          </a:xfrm>
        </p:grpSpPr>
        <p:pic>
          <p:nvPicPr>
            <p:cNvPr id="37" name="그림 2">
              <a:extLst>
                <a:ext uri="{FF2B5EF4-FFF2-40B4-BE49-F238E27FC236}">
                  <a16:creationId xmlns:a16="http://schemas.microsoft.com/office/drawing/2014/main" id="{048472F3-8E25-4C6A-BA85-0340DDDBC32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8" name="文字方塊 37">
              <a:extLst>
                <a:ext uri="{FF2B5EF4-FFF2-40B4-BE49-F238E27FC236}">
                  <a16:creationId xmlns:a16="http://schemas.microsoft.com/office/drawing/2014/main" id="{92597DBA-784F-4957-8A2C-835CB5FA5E83}"/>
                </a:ext>
              </a:extLst>
            </p:cNvPr>
            <p:cNvSpPr txBox="1"/>
            <p:nvPr/>
          </p:nvSpPr>
          <p:spPr>
            <a:xfrm>
              <a:off x="8121989" y="3982206"/>
              <a:ext cx="2210971"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藍新金流</a:t>
              </a:r>
            </a:p>
          </p:txBody>
        </p:sp>
      </p:grpSp>
      <p:grpSp>
        <p:nvGrpSpPr>
          <p:cNvPr id="42" name="群組 41">
            <a:extLst>
              <a:ext uri="{FF2B5EF4-FFF2-40B4-BE49-F238E27FC236}">
                <a16:creationId xmlns:a16="http://schemas.microsoft.com/office/drawing/2014/main" id="{E774E1E6-0A54-4196-8E71-B3C67905487A}"/>
              </a:ext>
            </a:extLst>
          </p:cNvPr>
          <p:cNvGrpSpPr/>
          <p:nvPr/>
        </p:nvGrpSpPr>
        <p:grpSpPr>
          <a:xfrm>
            <a:off x="5029200" y="3373865"/>
            <a:ext cx="6981019" cy="3379994"/>
            <a:chOff x="5029200" y="3373865"/>
            <a:chExt cx="6981019" cy="3379994"/>
          </a:xfrm>
        </p:grpSpPr>
        <p:grpSp>
          <p:nvGrpSpPr>
            <p:cNvPr id="43" name="群組 42">
              <a:extLst>
                <a:ext uri="{FF2B5EF4-FFF2-40B4-BE49-F238E27FC236}">
                  <a16:creationId xmlns:a16="http://schemas.microsoft.com/office/drawing/2014/main" id="{F54506EF-FFE9-423F-AFD4-8F9757D20651}"/>
                </a:ext>
              </a:extLst>
            </p:cNvPr>
            <p:cNvGrpSpPr/>
            <p:nvPr/>
          </p:nvGrpSpPr>
          <p:grpSpPr>
            <a:xfrm>
              <a:off x="5029200" y="3373865"/>
              <a:ext cx="6981019" cy="3379994"/>
              <a:chOff x="1245918" y="1755265"/>
              <a:chExt cx="9163845" cy="4441899"/>
            </a:xfrm>
          </p:grpSpPr>
          <p:sp>
            <p:nvSpPr>
              <p:cNvPr id="45" name="矩形 44">
                <a:extLst>
                  <a:ext uri="{FF2B5EF4-FFF2-40B4-BE49-F238E27FC236}">
                    <a16:creationId xmlns:a16="http://schemas.microsoft.com/office/drawing/2014/main" id="{1892FA4F-7EBB-4354-A426-8C1BB141098F}"/>
                  </a:ext>
                </a:extLst>
              </p:cNvPr>
              <p:cNvSpPr/>
              <p:nvPr/>
            </p:nvSpPr>
            <p:spPr>
              <a:xfrm>
                <a:off x="1811299" y="2221374"/>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6" name="矩形 45">
                <a:extLst>
                  <a:ext uri="{FF2B5EF4-FFF2-40B4-BE49-F238E27FC236}">
                    <a16:creationId xmlns:a16="http://schemas.microsoft.com/office/drawing/2014/main" id="{CAB5FF9D-85C5-45E2-A725-E3140496DC7B}"/>
                  </a:ext>
                </a:extLst>
              </p:cNvPr>
              <p:cNvSpPr/>
              <p:nvPr/>
            </p:nvSpPr>
            <p:spPr>
              <a:xfrm>
                <a:off x="1385410" y="2316479"/>
                <a:ext cx="8881783" cy="3667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7" name="矩形 46">
                <a:extLst>
                  <a:ext uri="{FF2B5EF4-FFF2-40B4-BE49-F238E27FC236}">
                    <a16:creationId xmlns:a16="http://schemas.microsoft.com/office/drawing/2014/main" id="{D10B5759-BD5A-45B0-ADD5-63C97E36D661}"/>
                  </a:ext>
                </a:extLst>
              </p:cNvPr>
              <p:cNvSpPr/>
              <p:nvPr/>
            </p:nvSpPr>
            <p:spPr>
              <a:xfrm>
                <a:off x="1994051" y="2161673"/>
                <a:ext cx="7664377" cy="6241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8" name="矩形 47">
                <a:extLst>
                  <a:ext uri="{FF2B5EF4-FFF2-40B4-BE49-F238E27FC236}">
                    <a16:creationId xmlns:a16="http://schemas.microsoft.com/office/drawing/2014/main" id="{D5A6B7C5-F0C6-4341-AEEE-C0D93AE6A0E8}"/>
                  </a:ext>
                </a:extLst>
              </p:cNvPr>
              <p:cNvSpPr/>
              <p:nvPr/>
            </p:nvSpPr>
            <p:spPr>
              <a:xfrm rot="5400000">
                <a:off x="-298295" y="4107499"/>
                <a:ext cx="3317736" cy="496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9" name="矩形 48">
                <a:extLst>
                  <a:ext uri="{FF2B5EF4-FFF2-40B4-BE49-F238E27FC236}">
                    <a16:creationId xmlns:a16="http://schemas.microsoft.com/office/drawing/2014/main" id="{94DCB806-75C9-461E-9C1C-1AA518CC9126}"/>
                  </a:ext>
                </a:extLst>
              </p:cNvPr>
              <p:cNvSpPr/>
              <p:nvPr/>
            </p:nvSpPr>
            <p:spPr>
              <a:xfrm rot="5400000">
                <a:off x="8637782" y="4107499"/>
                <a:ext cx="3317734" cy="496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50" name="矩形 49">
                <a:extLst>
                  <a:ext uri="{FF2B5EF4-FFF2-40B4-BE49-F238E27FC236}">
                    <a16:creationId xmlns:a16="http://schemas.microsoft.com/office/drawing/2014/main" id="{37B2BC2E-6269-478E-B3BC-814684EE171E}"/>
                  </a:ext>
                </a:extLst>
              </p:cNvPr>
              <p:cNvSpPr/>
              <p:nvPr/>
            </p:nvSpPr>
            <p:spPr>
              <a:xfrm>
                <a:off x="1994051" y="6049541"/>
                <a:ext cx="7904329" cy="624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51" name="矩形 50">
                <a:extLst>
                  <a:ext uri="{FF2B5EF4-FFF2-40B4-BE49-F238E27FC236}">
                    <a16:creationId xmlns:a16="http://schemas.microsoft.com/office/drawing/2014/main" id="{B549B772-EC0A-401A-85CB-6500FF1C63BA}"/>
                  </a:ext>
                </a:extLst>
              </p:cNvPr>
              <p:cNvSpPr/>
              <p:nvPr/>
            </p:nvSpPr>
            <p:spPr>
              <a:xfrm>
                <a:off x="1591341" y="5676836"/>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2" name="圖片 51">
                <a:extLst>
                  <a:ext uri="{FF2B5EF4-FFF2-40B4-BE49-F238E27FC236}">
                    <a16:creationId xmlns:a16="http://schemas.microsoft.com/office/drawing/2014/main" id="{375B19A2-2B34-414B-9C32-00F46C6D8D5E}"/>
                  </a:ext>
                </a:extLst>
              </p:cNvPr>
              <p:cNvPicPr>
                <a:picLocks noChangeAspect="1"/>
              </p:cNvPicPr>
              <p:nvPr/>
            </p:nvPicPr>
            <p:blipFill rotWithShape="1">
              <a:blip r:embed="rId9">
                <a:grayscl/>
                <a:extLst>
                  <a:ext uri="{BEBA8EAE-BF5A-486C-A8C5-ECC9F3942E4B}">
                    <a14:imgProps xmlns:a14="http://schemas.microsoft.com/office/drawing/2010/main">
                      <a14:imgLayer r:embed="rId10">
                        <a14:imgEffect>
                          <a14:colorTemperature colorTemp="8800"/>
                        </a14:imgEffect>
                      </a14:imgLayer>
                    </a14:imgProps>
                  </a:ext>
                  <a:ext uri="{28A0092B-C50C-407E-A947-70E740481C1C}">
                    <a14:useLocalDpi xmlns:a14="http://schemas.microsoft.com/office/drawing/2010/main" val="0"/>
                  </a:ext>
                </a:extLst>
              </a:blip>
              <a:srcRect t="39492" r="48185"/>
              <a:stretch/>
            </p:blipFill>
            <p:spPr>
              <a:xfrm rot="10773968" flipH="1">
                <a:off x="1245918" y="1755265"/>
                <a:ext cx="761916" cy="765191"/>
              </a:xfrm>
              <a:prstGeom prst="rect">
                <a:avLst/>
              </a:prstGeom>
            </p:spPr>
          </p:pic>
          <p:pic>
            <p:nvPicPr>
              <p:cNvPr id="53" name="圖片 52">
                <a:extLst>
                  <a:ext uri="{FF2B5EF4-FFF2-40B4-BE49-F238E27FC236}">
                    <a16:creationId xmlns:a16="http://schemas.microsoft.com/office/drawing/2014/main" id="{12F4F8CD-B74D-4958-A28A-08F3AF7F0592}"/>
                  </a:ext>
                </a:extLst>
              </p:cNvPr>
              <p:cNvPicPr>
                <a:picLocks noChangeAspect="1"/>
              </p:cNvPicPr>
              <p:nvPr/>
            </p:nvPicPr>
            <p:blipFill rotWithShape="1">
              <a:blip r:embed="rId9">
                <a:grayscl/>
                <a:extLst>
                  <a:ext uri="{BEBA8EAE-BF5A-486C-A8C5-ECC9F3942E4B}">
                    <a14:imgProps xmlns:a14="http://schemas.microsoft.com/office/drawing/2010/main">
                      <a14:imgLayer r:embed="rId10">
                        <a14:imgEffect>
                          <a14:colorTemperature colorTemp="8800"/>
                        </a14:imgEffect>
                      </a14:imgLayer>
                    </a14:imgProps>
                  </a:ext>
                  <a:ext uri="{28A0092B-C50C-407E-A947-70E740481C1C}">
                    <a14:useLocalDpi xmlns:a14="http://schemas.microsoft.com/office/drawing/2010/main" val="0"/>
                  </a:ext>
                </a:extLst>
              </a:blip>
              <a:srcRect l="48065" t="33542" b="25786"/>
              <a:stretch/>
            </p:blipFill>
            <p:spPr>
              <a:xfrm rot="10773968" flipH="1">
                <a:off x="9643820" y="2072167"/>
                <a:ext cx="763691" cy="514336"/>
              </a:xfrm>
              <a:prstGeom prst="rect">
                <a:avLst/>
              </a:prstGeom>
            </p:spPr>
          </p:pic>
          <p:pic>
            <p:nvPicPr>
              <p:cNvPr id="54" name="圖片 53">
                <a:extLst>
                  <a:ext uri="{FF2B5EF4-FFF2-40B4-BE49-F238E27FC236}">
                    <a16:creationId xmlns:a16="http://schemas.microsoft.com/office/drawing/2014/main" id="{03222246-1C44-42C1-83A2-943419FC063A}"/>
                  </a:ext>
                </a:extLst>
              </p:cNvPr>
              <p:cNvPicPr>
                <a:picLocks noChangeAspect="1"/>
              </p:cNvPicPr>
              <p:nvPr/>
            </p:nvPicPr>
            <p:blipFill rotWithShape="1">
              <a:blip r:embed="rId9">
                <a:grayscl/>
                <a:extLst>
                  <a:ext uri="{BEBA8EAE-BF5A-486C-A8C5-ECC9F3942E4B}">
                    <a14:imgProps xmlns:a14="http://schemas.microsoft.com/office/drawing/2010/main">
                      <a14:imgLayer r:embed="rId10">
                        <a14:imgEffect>
                          <a14:colorTemperature colorTemp="8800"/>
                        </a14:imgEffect>
                      </a14:imgLayer>
                    </a14:imgProps>
                  </a:ext>
                  <a:ext uri="{28A0092B-C50C-407E-A947-70E740481C1C}">
                    <a14:useLocalDpi xmlns:a14="http://schemas.microsoft.com/office/drawing/2010/main" val="0"/>
                  </a:ext>
                </a:extLst>
              </a:blip>
              <a:srcRect l="61408" t="-120" b="59330"/>
              <a:stretch/>
            </p:blipFill>
            <p:spPr>
              <a:xfrm rot="10773968" flipH="1">
                <a:off x="9842281" y="5681341"/>
                <a:ext cx="567482" cy="515823"/>
              </a:xfrm>
              <a:prstGeom prst="rect">
                <a:avLst/>
              </a:prstGeom>
            </p:spPr>
          </p:pic>
          <p:pic>
            <p:nvPicPr>
              <p:cNvPr id="55" name="圖片 54">
                <a:extLst>
                  <a:ext uri="{FF2B5EF4-FFF2-40B4-BE49-F238E27FC236}">
                    <a16:creationId xmlns:a16="http://schemas.microsoft.com/office/drawing/2014/main" id="{11A7360C-3F77-4EAB-826C-0001DA856476}"/>
                  </a:ext>
                </a:extLst>
              </p:cNvPr>
              <p:cNvPicPr>
                <a:picLocks noChangeAspect="1"/>
              </p:cNvPicPr>
              <p:nvPr/>
            </p:nvPicPr>
            <p:blipFill rotWithShape="1">
              <a:blip r:embed="rId9">
                <a:grayscl/>
                <a:extLst>
                  <a:ext uri="{BEBA8EAE-BF5A-486C-A8C5-ECC9F3942E4B}">
                    <a14:imgProps xmlns:a14="http://schemas.microsoft.com/office/drawing/2010/main">
                      <a14:imgLayer r:embed="rId10">
                        <a14:imgEffect>
                          <a14:colorTemperature colorTemp="8800"/>
                        </a14:imgEffect>
                      </a14:imgLayer>
                    </a14:imgProps>
                  </a:ext>
                  <a:ext uri="{28A0092B-C50C-407E-A947-70E740481C1C}">
                    <a14:useLocalDpi xmlns:a14="http://schemas.microsoft.com/office/drawing/2010/main" val="0"/>
                  </a:ext>
                </a:extLst>
              </a:blip>
              <a:srcRect t="1452" r="47636" b="60130"/>
              <a:stretch/>
            </p:blipFill>
            <p:spPr>
              <a:xfrm rot="10773968" flipH="1">
                <a:off x="1251145" y="5696551"/>
                <a:ext cx="769986" cy="485831"/>
              </a:xfrm>
              <a:prstGeom prst="rect">
                <a:avLst/>
              </a:prstGeom>
            </p:spPr>
          </p:pic>
          <p:sp>
            <p:nvSpPr>
              <p:cNvPr id="56" name="矩形 55">
                <a:extLst>
                  <a:ext uri="{FF2B5EF4-FFF2-40B4-BE49-F238E27FC236}">
                    <a16:creationId xmlns:a16="http://schemas.microsoft.com/office/drawing/2014/main" id="{FB6FF432-84BB-4F38-9111-62A3C2194CEF}"/>
                  </a:ext>
                </a:extLst>
              </p:cNvPr>
              <p:cNvSpPr/>
              <p:nvPr/>
            </p:nvSpPr>
            <p:spPr>
              <a:xfrm>
                <a:off x="1441450" y="2381250"/>
                <a:ext cx="705365" cy="158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7" name="矩形 56">
                <a:extLst>
                  <a:ext uri="{FF2B5EF4-FFF2-40B4-BE49-F238E27FC236}">
                    <a16:creationId xmlns:a16="http://schemas.microsoft.com/office/drawing/2014/main" id="{199DDE1B-7248-4731-A851-E1FE06428D8C}"/>
                  </a:ext>
                </a:extLst>
              </p:cNvPr>
              <p:cNvSpPr/>
              <p:nvPr/>
            </p:nvSpPr>
            <p:spPr>
              <a:xfrm>
                <a:off x="1435084" y="5693641"/>
                <a:ext cx="705365" cy="2280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8" name="矩形 57">
                <a:extLst>
                  <a:ext uri="{FF2B5EF4-FFF2-40B4-BE49-F238E27FC236}">
                    <a16:creationId xmlns:a16="http://schemas.microsoft.com/office/drawing/2014/main" id="{8A1E1C23-724E-4F61-8886-7889B9DDC670}"/>
                  </a:ext>
                </a:extLst>
              </p:cNvPr>
              <p:cNvSpPr/>
              <p:nvPr/>
            </p:nvSpPr>
            <p:spPr>
              <a:xfrm>
                <a:off x="9476225" y="2332255"/>
                <a:ext cx="705365" cy="2697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9" name="矩形 58">
                <a:extLst>
                  <a:ext uri="{FF2B5EF4-FFF2-40B4-BE49-F238E27FC236}">
                    <a16:creationId xmlns:a16="http://schemas.microsoft.com/office/drawing/2014/main" id="{33488DDA-4892-4D8D-BB01-F8BCAFEE9E9D}"/>
                  </a:ext>
                </a:extLst>
              </p:cNvPr>
              <p:cNvSpPr/>
              <p:nvPr/>
            </p:nvSpPr>
            <p:spPr>
              <a:xfrm>
                <a:off x="9526042" y="5646644"/>
                <a:ext cx="705365" cy="2750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44" name="文字方塊 43">
              <a:extLst>
                <a:ext uri="{FF2B5EF4-FFF2-40B4-BE49-F238E27FC236}">
                  <a16:creationId xmlns:a16="http://schemas.microsoft.com/office/drawing/2014/main" id="{541E4E2B-B0B7-46D8-BF9B-F85921EE8463}"/>
                </a:ext>
              </a:extLst>
            </p:cNvPr>
            <p:cNvSpPr txBox="1"/>
            <p:nvPr/>
          </p:nvSpPr>
          <p:spPr>
            <a:xfrm>
              <a:off x="5368183" y="3805723"/>
              <a:ext cx="6398389" cy="2862322"/>
            </a:xfrm>
            <a:prstGeom prst="rect">
              <a:avLst/>
            </a:prstGeom>
            <a:noFill/>
          </p:spPr>
          <p:txBody>
            <a:bodyPr wrap="square" rtlCol="0">
              <a:spAutoFit/>
            </a:bodyPr>
            <a:lstStyle/>
            <a:p>
              <a:r>
                <a:rPr lang="zh-TW" altLang="en-US" dirty="0">
                  <a:solidFill>
                    <a:schemeClr val="accent1">
                      <a:lumMod val="50000"/>
                    </a:schemeClr>
                  </a:solidFill>
                  <a:latin typeface="俐方體11號" pitchFamily="2" charset="-120"/>
                  <a:ea typeface="俐方體11號" pitchFamily="2" charset="-120"/>
                </a:rPr>
                <a:t>自我介紹：</a:t>
              </a:r>
            </a:p>
            <a:p>
              <a:r>
                <a:rPr lang="zh-TW" altLang="en-US" dirty="0">
                  <a:solidFill>
                    <a:schemeClr val="accent1">
                      <a:lumMod val="50000"/>
                    </a:schemeClr>
                  </a:solidFill>
                  <a:latin typeface="俐方體11號" pitchFamily="2" charset="-120"/>
                  <a:ea typeface="俐方體11號" pitchFamily="2" charset="-120"/>
                </a:rPr>
                <a:t>就讀於國立中正大學資管系醫療資訊所，前公司於資拓宏宇擔任醫療副規劃師，主要使用</a:t>
              </a:r>
              <a:r>
                <a:rPr lang="en-US" altLang="zh-TW" dirty="0">
                  <a:solidFill>
                    <a:schemeClr val="accent1">
                      <a:lumMod val="50000"/>
                    </a:schemeClr>
                  </a:solidFill>
                  <a:latin typeface="俐方體11號" pitchFamily="2" charset="-120"/>
                  <a:ea typeface="俐方體11號" pitchFamily="2" charset="-120"/>
                </a:rPr>
                <a:t>sql</a:t>
              </a:r>
              <a:r>
                <a:rPr lang="zh-TW" altLang="en-US" dirty="0">
                  <a:solidFill>
                    <a:schemeClr val="accent1">
                      <a:lumMod val="50000"/>
                    </a:schemeClr>
                  </a:solidFill>
                  <a:latin typeface="俐方體11號" pitchFamily="2" charset="-120"/>
                  <a:ea typeface="俐方體11號" pitchFamily="2" charset="-120"/>
                </a:rPr>
                <a:t>查詢語法產出所需報表，因本身對</a:t>
              </a:r>
              <a:r>
                <a:rPr lang="en-US" altLang="zh-TW" dirty="0">
                  <a:solidFill>
                    <a:schemeClr val="accent1">
                      <a:lumMod val="50000"/>
                    </a:schemeClr>
                  </a:solidFill>
                  <a:latin typeface="俐方體11號" pitchFamily="2" charset="-120"/>
                  <a:ea typeface="俐方體11號" pitchFamily="2" charset="-120"/>
                </a:rPr>
                <a:t>sql</a:t>
              </a:r>
              <a:r>
                <a:rPr lang="zh-TW" altLang="en-US" dirty="0">
                  <a:solidFill>
                    <a:schemeClr val="accent1">
                      <a:lumMod val="50000"/>
                    </a:schemeClr>
                  </a:solidFill>
                  <a:latin typeface="俐方體11號" pitchFamily="2" charset="-120"/>
                  <a:ea typeface="俐方體11號" pitchFamily="2" charset="-120"/>
                </a:rPr>
                <a:t>語法和資料庫的熟練，培養良好撰寫程式習慣和追求系統執行效能。</a:t>
              </a:r>
            </a:p>
            <a:p>
              <a:r>
                <a:rPr lang="zh-TW" altLang="en-US" dirty="0">
                  <a:solidFill>
                    <a:schemeClr val="accent1">
                      <a:lumMod val="50000"/>
                    </a:schemeClr>
                  </a:solidFill>
                  <a:latin typeface="俐方體11號" pitchFamily="2" charset="-120"/>
                  <a:ea typeface="俐方體11號" pitchFamily="2" charset="-120"/>
                </a:rPr>
                <a:t>困難與挑戰：</a:t>
              </a:r>
            </a:p>
            <a:p>
              <a:r>
                <a:rPr lang="zh-TW" altLang="en-US" dirty="0">
                  <a:solidFill>
                    <a:schemeClr val="accent1">
                      <a:lumMod val="50000"/>
                    </a:schemeClr>
                  </a:solidFill>
                  <a:latin typeface="俐方體11號" pitchFamily="2" charset="-120"/>
                  <a:ea typeface="俐方體11號" pitchFamily="2" charset="-120"/>
                </a:rPr>
                <a:t>因過去經歷所以在執行此專案時會因技術或程式撰寫不同而與組員意見不合，但都會不斷以真實例子說服組員，也學習以客觀角度聆聽不同意見，遇到技術瓶頸時也會藉由與組員討論共同解決問題。</a:t>
              </a:r>
            </a:p>
          </p:txBody>
        </p:sp>
      </p:grpSp>
      <p:sp>
        <p:nvSpPr>
          <p:cNvPr id="60" name="文字方塊 59">
            <a:extLst>
              <a:ext uri="{FF2B5EF4-FFF2-40B4-BE49-F238E27FC236}">
                <a16:creationId xmlns:a16="http://schemas.microsoft.com/office/drawing/2014/main" id="{F979F189-CFA7-419F-8995-0BDFF256802E}"/>
              </a:ext>
            </a:extLst>
          </p:cNvPr>
          <p:cNvSpPr txBox="1"/>
          <p:nvPr/>
        </p:nvSpPr>
        <p:spPr>
          <a:xfrm>
            <a:off x="1279110" y="4749673"/>
            <a:ext cx="2574792" cy="923330"/>
          </a:xfrm>
          <a:prstGeom prst="rect">
            <a:avLst/>
          </a:prstGeom>
          <a:noFill/>
        </p:spPr>
        <p:txBody>
          <a:bodyPr wrap="square" rtlCol="0">
            <a:spAutoFit/>
          </a:bodyPr>
          <a:lstStyle/>
          <a:p>
            <a:r>
              <a:rPr lang="zh-TW" altLang="en-US" dirty="0">
                <a:solidFill>
                  <a:schemeClr val="bg1"/>
                </a:solidFill>
                <a:latin typeface="俐方體11號" pitchFamily="2" charset="-120"/>
                <a:ea typeface="俐方體11號" pitchFamily="2" charset="-120"/>
              </a:rPr>
              <a:t>國立中正大學</a:t>
            </a:r>
            <a:endParaRPr lang="en-US" altLang="zh-TW" dirty="0">
              <a:solidFill>
                <a:schemeClr val="bg1"/>
              </a:solidFill>
              <a:latin typeface="俐方體11號" pitchFamily="2" charset="-120"/>
              <a:ea typeface="俐方體11號" pitchFamily="2" charset="-120"/>
            </a:endParaRPr>
          </a:p>
          <a:p>
            <a:r>
              <a:rPr lang="zh-TW" altLang="en-US" dirty="0">
                <a:solidFill>
                  <a:schemeClr val="bg1"/>
                </a:solidFill>
                <a:latin typeface="俐方體11號" pitchFamily="2" charset="-120"/>
                <a:ea typeface="俐方體11號" pitchFamily="2" charset="-120"/>
              </a:rPr>
              <a:t>資訊管理學系醫療資訊管理所</a:t>
            </a:r>
          </a:p>
        </p:txBody>
      </p:sp>
      <p:pic>
        <p:nvPicPr>
          <p:cNvPr id="61" name="图形 36">
            <a:extLst>
              <a:ext uri="{FF2B5EF4-FFF2-40B4-BE49-F238E27FC236}">
                <a16:creationId xmlns:a16="http://schemas.microsoft.com/office/drawing/2014/main" id="{4C3E2A19-0CB9-471F-9897-2AD73D18AEF0}"/>
              </a:ext>
            </a:extLst>
          </p:cNvPr>
          <p:cNvPicPr>
            <a:picLocks noChangeAspect="1"/>
          </p:cNvPicPr>
          <p:nvPr/>
        </p:nvPicPr>
        <p:blipFill>
          <a:blip r:embed="rId11" cstate="screen">
            <a:extLst>
              <a:ext uri="{28A0092B-C50C-407E-A947-70E740481C1C}">
                <a14:useLocalDpi xmlns:a14="http://schemas.microsoft.com/office/drawing/2010/main"/>
              </a:ext>
              <a:ext uri="{96DAC541-7B7A-43D3-8B79-37D633B846F1}">
                <asvg:svgBlip xmlns:asvg="http://schemas.microsoft.com/office/drawing/2016/SVG/main" r:embed="rId12"/>
              </a:ext>
            </a:extLst>
          </a:blip>
          <a:stretch>
            <a:fillRect/>
          </a:stretch>
        </p:blipFill>
        <p:spPr>
          <a:xfrm>
            <a:off x="864799" y="4984504"/>
            <a:ext cx="431315" cy="41059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2603330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down)">
                                      <p:cBhvr>
                                        <p:cTn id="7" dur="217">
                                          <p:stCondLst>
                                            <p:cond delay="0"/>
                                          </p:stCondLst>
                                        </p:cTn>
                                        <p:tgtEl>
                                          <p:spTgt spid="42"/>
                                        </p:tgtEl>
                                      </p:cBhvr>
                                    </p:animEffect>
                                    <p:anim calcmode="lin" valueType="num">
                                      <p:cBhvr>
                                        <p:cTn id="8" dur="683" tmFilter="0,0; 0.14,0.36; 0.43,0.73; 0.71,0.91; 1.0,1.0">
                                          <p:stCondLst>
                                            <p:cond delay="0"/>
                                          </p:stCondLst>
                                        </p:cTn>
                                        <p:tgtEl>
                                          <p:spTgt spid="42"/>
                                        </p:tgtEl>
                                        <p:attrNameLst>
                                          <p:attrName>ppt_x</p:attrName>
                                        </p:attrNameLst>
                                      </p:cBhvr>
                                      <p:tavLst>
                                        <p:tav tm="0">
                                          <p:val>
                                            <p:strVal val="#ppt_x-0.25"/>
                                          </p:val>
                                        </p:tav>
                                        <p:tav tm="100000">
                                          <p:val>
                                            <p:strVal val="#ppt_x"/>
                                          </p:val>
                                        </p:tav>
                                      </p:tavLst>
                                    </p:anim>
                                    <p:anim calcmode="lin" valueType="num">
                                      <p:cBhvr>
                                        <p:cTn id="9" dur="249" tmFilter="0.0,0.0; 0.25,0.07; 0.50,0.2; 0.75,0.467; 1.0,1.0">
                                          <p:stCondLst>
                                            <p:cond delay="0"/>
                                          </p:stCondLst>
                                        </p:cTn>
                                        <p:tgtEl>
                                          <p:spTgt spid="42"/>
                                        </p:tgtEl>
                                        <p:attrNameLst>
                                          <p:attrName>ppt_y</p:attrName>
                                        </p:attrNameLst>
                                      </p:cBhvr>
                                      <p:tavLst>
                                        <p:tav tm="0" fmla="#ppt_y-sin(pi*$)/3">
                                          <p:val>
                                            <p:fltVal val="0.5"/>
                                          </p:val>
                                        </p:tav>
                                        <p:tav tm="100000">
                                          <p:val>
                                            <p:fltVal val="1"/>
                                          </p:val>
                                        </p:tav>
                                      </p:tavLst>
                                    </p:anim>
                                    <p:anim calcmode="lin" valueType="num">
                                      <p:cBhvr>
                                        <p:cTn id="10" dur="249" tmFilter="0, 0; 0.125,0.2665; 0.25,0.4; 0.375,0.465; 0.5,0.5;  0.625,0.535; 0.75,0.6; 0.875,0.7335; 1,1">
                                          <p:stCondLst>
                                            <p:cond delay="249"/>
                                          </p:stCondLst>
                                        </p:cTn>
                                        <p:tgtEl>
                                          <p:spTgt spid="42"/>
                                        </p:tgtEl>
                                        <p:attrNameLst>
                                          <p:attrName>ppt_y</p:attrName>
                                        </p:attrNameLst>
                                      </p:cBhvr>
                                      <p:tavLst>
                                        <p:tav tm="0" fmla="#ppt_y-sin(pi*$)/9">
                                          <p:val>
                                            <p:fltVal val="0"/>
                                          </p:val>
                                        </p:tav>
                                        <p:tav tm="100000">
                                          <p:val>
                                            <p:fltVal val="1"/>
                                          </p:val>
                                        </p:tav>
                                      </p:tavLst>
                                    </p:anim>
                                    <p:anim calcmode="lin" valueType="num">
                                      <p:cBhvr>
                                        <p:cTn id="11" dur="125" tmFilter="0, 0; 0.125,0.2665; 0.25,0.4; 0.375,0.465; 0.5,0.5;  0.625,0.535; 0.75,0.6; 0.875,0.7335; 1,1">
                                          <p:stCondLst>
                                            <p:cond delay="497"/>
                                          </p:stCondLst>
                                        </p:cTn>
                                        <p:tgtEl>
                                          <p:spTgt spid="42"/>
                                        </p:tgtEl>
                                        <p:attrNameLst>
                                          <p:attrName>ppt_y</p:attrName>
                                        </p:attrNameLst>
                                      </p:cBhvr>
                                      <p:tavLst>
                                        <p:tav tm="0" fmla="#ppt_y-sin(pi*$)/27">
                                          <p:val>
                                            <p:fltVal val="0"/>
                                          </p:val>
                                        </p:tav>
                                        <p:tav tm="100000">
                                          <p:val>
                                            <p:fltVal val="1"/>
                                          </p:val>
                                        </p:tav>
                                      </p:tavLst>
                                    </p:anim>
                                    <p:anim calcmode="lin" valueType="num">
                                      <p:cBhvr>
                                        <p:cTn id="12" dur="62" tmFilter="0, 0; 0.125,0.2665; 0.25,0.4; 0.375,0.465; 0.5,0.5;  0.625,0.535; 0.75,0.6; 0.875,0.7335; 1,1">
                                          <p:stCondLst>
                                            <p:cond delay="621"/>
                                          </p:stCondLst>
                                        </p:cTn>
                                        <p:tgtEl>
                                          <p:spTgt spid="42"/>
                                        </p:tgtEl>
                                        <p:attrNameLst>
                                          <p:attrName>ppt_y</p:attrName>
                                        </p:attrNameLst>
                                      </p:cBhvr>
                                      <p:tavLst>
                                        <p:tav tm="0" fmla="#ppt_y-sin(pi*$)/81">
                                          <p:val>
                                            <p:fltVal val="0"/>
                                          </p:val>
                                        </p:tav>
                                        <p:tav tm="100000">
                                          <p:val>
                                            <p:fltVal val="1"/>
                                          </p:val>
                                        </p:tav>
                                      </p:tavLst>
                                    </p:anim>
                                    <p:animScale>
                                      <p:cBhvr>
                                        <p:cTn id="13" dur="10">
                                          <p:stCondLst>
                                            <p:cond delay="244"/>
                                          </p:stCondLst>
                                        </p:cTn>
                                        <p:tgtEl>
                                          <p:spTgt spid="42"/>
                                        </p:tgtEl>
                                      </p:cBhvr>
                                      <p:to x="100000" y="60000"/>
                                    </p:animScale>
                                    <p:animScale>
                                      <p:cBhvr>
                                        <p:cTn id="14" dur="62" decel="50000">
                                          <p:stCondLst>
                                            <p:cond delay="254"/>
                                          </p:stCondLst>
                                        </p:cTn>
                                        <p:tgtEl>
                                          <p:spTgt spid="42"/>
                                        </p:tgtEl>
                                      </p:cBhvr>
                                      <p:to x="100000" y="100000"/>
                                    </p:animScale>
                                    <p:animScale>
                                      <p:cBhvr>
                                        <p:cTn id="15" dur="10">
                                          <p:stCondLst>
                                            <p:cond delay="492"/>
                                          </p:stCondLst>
                                        </p:cTn>
                                        <p:tgtEl>
                                          <p:spTgt spid="42"/>
                                        </p:tgtEl>
                                      </p:cBhvr>
                                      <p:to x="100000" y="80000"/>
                                    </p:animScale>
                                    <p:animScale>
                                      <p:cBhvr>
                                        <p:cTn id="16" dur="62" decel="50000">
                                          <p:stCondLst>
                                            <p:cond delay="502"/>
                                          </p:stCondLst>
                                        </p:cTn>
                                        <p:tgtEl>
                                          <p:spTgt spid="42"/>
                                        </p:tgtEl>
                                      </p:cBhvr>
                                      <p:to x="100000" y="100000"/>
                                    </p:animScale>
                                    <p:animScale>
                                      <p:cBhvr>
                                        <p:cTn id="17" dur="10">
                                          <p:stCondLst>
                                            <p:cond delay="616"/>
                                          </p:stCondLst>
                                        </p:cTn>
                                        <p:tgtEl>
                                          <p:spTgt spid="42"/>
                                        </p:tgtEl>
                                      </p:cBhvr>
                                      <p:to x="100000" y="90000"/>
                                    </p:animScale>
                                    <p:animScale>
                                      <p:cBhvr>
                                        <p:cTn id="18" dur="62" decel="50000">
                                          <p:stCondLst>
                                            <p:cond delay="626"/>
                                          </p:stCondLst>
                                        </p:cTn>
                                        <p:tgtEl>
                                          <p:spTgt spid="42"/>
                                        </p:tgtEl>
                                      </p:cBhvr>
                                      <p:to x="100000" y="100000"/>
                                    </p:animScale>
                                    <p:animScale>
                                      <p:cBhvr>
                                        <p:cTn id="19" dur="10">
                                          <p:stCondLst>
                                            <p:cond delay="678"/>
                                          </p:stCondLst>
                                        </p:cTn>
                                        <p:tgtEl>
                                          <p:spTgt spid="42"/>
                                        </p:tgtEl>
                                      </p:cBhvr>
                                      <p:to x="100000" y="95000"/>
                                    </p:animScale>
                                    <p:animScale>
                                      <p:cBhvr>
                                        <p:cTn id="20" dur="62" decel="50000">
                                          <p:stCondLst>
                                            <p:cond delay="688"/>
                                          </p:stCondLst>
                                        </p:cTn>
                                        <p:tgtEl>
                                          <p:spTgt spid="4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0" y="0"/>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12" name="群組 11">
            <a:extLst>
              <a:ext uri="{FF2B5EF4-FFF2-40B4-BE49-F238E27FC236}">
                <a16:creationId xmlns:a16="http://schemas.microsoft.com/office/drawing/2014/main" id="{0F29C9ED-F04B-4EB0-8EAF-DB582F3BFF49}"/>
              </a:ext>
            </a:extLst>
          </p:cNvPr>
          <p:cNvGrpSpPr/>
          <p:nvPr/>
        </p:nvGrpSpPr>
        <p:grpSpPr>
          <a:xfrm>
            <a:off x="395792" y="2925267"/>
            <a:ext cx="3314774" cy="2230655"/>
            <a:chOff x="2751629" y="2105890"/>
            <a:chExt cx="3314774" cy="2230655"/>
          </a:xfrm>
          <a:effectLst>
            <a:outerShdw blurRad="50800" dist="38100" dir="2700000" algn="tl" rotWithShape="0">
              <a:prstClr val="black">
                <a:alpha val="40000"/>
              </a:prstClr>
            </a:outerShdw>
          </a:effectLst>
        </p:grpSpPr>
        <p:pic>
          <p:nvPicPr>
            <p:cNvPr id="13" name="圖片 12">
              <a:extLst>
                <a:ext uri="{FF2B5EF4-FFF2-40B4-BE49-F238E27FC236}">
                  <a16:creationId xmlns:a16="http://schemas.microsoft.com/office/drawing/2014/main" id="{DFB51FD7-DDB0-41CC-81FA-B94A15A05D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2751629" y="2105890"/>
              <a:ext cx="3314774" cy="2230655"/>
            </a:xfrm>
            <a:prstGeom prst="rect">
              <a:avLst/>
            </a:prstGeom>
            <a:effectLst/>
          </p:spPr>
        </p:pic>
        <p:sp>
          <p:nvSpPr>
            <p:cNvPr id="14" name="文字方塊 13">
              <a:extLst>
                <a:ext uri="{FF2B5EF4-FFF2-40B4-BE49-F238E27FC236}">
                  <a16:creationId xmlns:a16="http://schemas.microsoft.com/office/drawing/2014/main" id="{3A48D945-BD83-4194-ADCE-3447E239C18C}"/>
                </a:ext>
              </a:extLst>
            </p:cNvPr>
            <p:cNvSpPr txBox="1"/>
            <p:nvPr/>
          </p:nvSpPr>
          <p:spPr>
            <a:xfrm>
              <a:off x="3553738" y="2956538"/>
              <a:ext cx="1797287" cy="584775"/>
            </a:xfrm>
            <a:prstGeom prst="rect">
              <a:avLst/>
            </a:prstGeom>
            <a:noFill/>
          </p:spPr>
          <p:txBody>
            <a:bodyPr wrap="none" rtlCol="0">
              <a:spAutoFit/>
            </a:bodyPr>
            <a:lstStyle/>
            <a:p>
              <a:r>
                <a:rPr lang="zh-TW" altLang="en-US" sz="3200" b="1" dirty="0">
                  <a:solidFill>
                    <a:schemeClr val="accent1">
                      <a:lumMod val="50000"/>
                    </a:schemeClr>
                  </a:solidFill>
                  <a:latin typeface="俐方體11號" pitchFamily="2" charset="-120"/>
                  <a:ea typeface="俐方體11號" pitchFamily="2" charset="-120"/>
                </a:rPr>
                <a:t>陳 以 宣</a:t>
              </a:r>
            </a:p>
          </p:txBody>
        </p:sp>
      </p:grpSp>
      <p:grpSp>
        <p:nvGrpSpPr>
          <p:cNvPr id="19" name="群組 18">
            <a:extLst>
              <a:ext uri="{FF2B5EF4-FFF2-40B4-BE49-F238E27FC236}">
                <a16:creationId xmlns:a16="http://schemas.microsoft.com/office/drawing/2014/main" id="{45D0ECF7-785C-4CBD-89FF-812C1280F4BA}"/>
              </a:ext>
            </a:extLst>
          </p:cNvPr>
          <p:cNvGrpSpPr/>
          <p:nvPr/>
        </p:nvGrpSpPr>
        <p:grpSpPr>
          <a:xfrm>
            <a:off x="4671410" y="2123694"/>
            <a:ext cx="2350969" cy="494859"/>
            <a:chOff x="8016351" y="3891662"/>
            <a:chExt cx="2477444" cy="494859"/>
          </a:xfrm>
        </p:grpSpPr>
        <p:pic>
          <p:nvPicPr>
            <p:cNvPr id="20" name="그림 2">
              <a:extLst>
                <a:ext uri="{FF2B5EF4-FFF2-40B4-BE49-F238E27FC236}">
                  <a16:creationId xmlns:a16="http://schemas.microsoft.com/office/drawing/2014/main" id="{D33EBFFE-C308-44A4-8CEF-CA412DF493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1" name="文字方塊 20">
              <a:extLst>
                <a:ext uri="{FF2B5EF4-FFF2-40B4-BE49-F238E27FC236}">
                  <a16:creationId xmlns:a16="http://schemas.microsoft.com/office/drawing/2014/main" id="{AD3D84BC-351F-4E49-BE1B-F655D99C08BA}"/>
                </a:ext>
              </a:extLst>
            </p:cNvPr>
            <p:cNvSpPr txBox="1"/>
            <p:nvPr/>
          </p:nvSpPr>
          <p:spPr>
            <a:xfrm>
              <a:off x="8121987" y="3940938"/>
              <a:ext cx="2371804" cy="369332"/>
            </a:xfrm>
            <a:prstGeom prst="rect">
              <a:avLst/>
            </a:prstGeom>
            <a:noFill/>
          </p:spPr>
          <p:txBody>
            <a:bodyPr wrap="square" rtlCol="0">
              <a:spAutoFit/>
            </a:bodyPr>
            <a:lstStyle/>
            <a:p>
              <a:pPr algn="dist"/>
              <a:r>
                <a:rPr lang="zh-TW" altLang="en-US" sz="1800" b="1" i="0" u="none" strike="noStrike" dirty="0">
                  <a:solidFill>
                    <a:srgbClr val="000000"/>
                  </a:solidFill>
                  <a:effectLst/>
                  <a:latin typeface="俐方體11號" pitchFamily="2" charset="-120"/>
                  <a:ea typeface="俐方體11號" pitchFamily="2" charset="-120"/>
                </a:rPr>
                <a:t>地圖編輯</a:t>
              </a:r>
              <a:endParaRPr lang="zh-TW" altLang="en-US" sz="1800" dirty="0">
                <a:latin typeface="俐方體11號" pitchFamily="2" charset="-120"/>
                <a:ea typeface="俐方體11號" pitchFamily="2" charset="-120"/>
              </a:endParaRPr>
            </a:p>
          </p:txBody>
        </p:sp>
      </p:grpSp>
      <p:grpSp>
        <p:nvGrpSpPr>
          <p:cNvPr id="22" name="群組 21">
            <a:extLst>
              <a:ext uri="{FF2B5EF4-FFF2-40B4-BE49-F238E27FC236}">
                <a16:creationId xmlns:a16="http://schemas.microsoft.com/office/drawing/2014/main" id="{524FC1A2-F71D-4A93-B291-244F46C49D24}"/>
              </a:ext>
            </a:extLst>
          </p:cNvPr>
          <p:cNvGrpSpPr/>
          <p:nvPr/>
        </p:nvGrpSpPr>
        <p:grpSpPr>
          <a:xfrm>
            <a:off x="4671406" y="1270655"/>
            <a:ext cx="2350969" cy="494859"/>
            <a:chOff x="8016351" y="3891662"/>
            <a:chExt cx="2477444" cy="494859"/>
          </a:xfrm>
        </p:grpSpPr>
        <p:pic>
          <p:nvPicPr>
            <p:cNvPr id="23" name="그림 2">
              <a:extLst>
                <a:ext uri="{FF2B5EF4-FFF2-40B4-BE49-F238E27FC236}">
                  <a16:creationId xmlns:a16="http://schemas.microsoft.com/office/drawing/2014/main" id="{CF7D2CA8-3BE8-4C37-A1E2-CD97B16B8A8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4" name="文字方塊 23">
              <a:extLst>
                <a:ext uri="{FF2B5EF4-FFF2-40B4-BE49-F238E27FC236}">
                  <a16:creationId xmlns:a16="http://schemas.microsoft.com/office/drawing/2014/main" id="{D7663DBB-84C1-4147-99E3-8FEF4CAE136A}"/>
                </a:ext>
              </a:extLst>
            </p:cNvPr>
            <p:cNvSpPr txBox="1"/>
            <p:nvPr/>
          </p:nvSpPr>
          <p:spPr>
            <a:xfrm>
              <a:off x="8132321" y="3940938"/>
              <a:ext cx="2160250" cy="369332"/>
            </a:xfrm>
            <a:prstGeom prst="rect">
              <a:avLst/>
            </a:prstGeom>
            <a:noFill/>
          </p:spPr>
          <p:txBody>
            <a:bodyPr wrap="square" rtlCol="0">
              <a:spAutoFit/>
            </a:bodyPr>
            <a:lstStyle/>
            <a:p>
              <a:pPr algn="dist"/>
              <a:r>
                <a:rPr lang="zh-TW" altLang="en-US" sz="1800" b="1" dirty="0">
                  <a:latin typeface="俐方體11號" pitchFamily="2" charset="-120"/>
                  <a:ea typeface="俐方體11號" pitchFamily="2" charset="-120"/>
                </a:rPr>
                <a:t>前後端</a:t>
              </a:r>
              <a:r>
                <a:rPr lang="en-US" altLang="zh-TW" sz="1800" b="1" dirty="0">
                  <a:latin typeface="俐方體11號" pitchFamily="2" charset="-120"/>
                  <a:ea typeface="俐方體11號" pitchFamily="2" charset="-120"/>
                </a:rPr>
                <a:t>API</a:t>
              </a:r>
              <a:r>
                <a:rPr lang="zh-TW" altLang="en-US" sz="1800" b="1" dirty="0">
                  <a:latin typeface="俐方體11號" pitchFamily="2" charset="-120"/>
                  <a:ea typeface="俐方體11號" pitchFamily="2" charset="-120"/>
                </a:rPr>
                <a:t>串接</a:t>
              </a:r>
            </a:p>
          </p:txBody>
        </p:sp>
      </p:grpSp>
      <p:grpSp>
        <p:nvGrpSpPr>
          <p:cNvPr id="25" name="群組 24">
            <a:extLst>
              <a:ext uri="{FF2B5EF4-FFF2-40B4-BE49-F238E27FC236}">
                <a16:creationId xmlns:a16="http://schemas.microsoft.com/office/drawing/2014/main" id="{317C45B5-9B83-4DBA-BC4E-3F737D9BD530}"/>
              </a:ext>
            </a:extLst>
          </p:cNvPr>
          <p:cNvGrpSpPr/>
          <p:nvPr/>
        </p:nvGrpSpPr>
        <p:grpSpPr>
          <a:xfrm>
            <a:off x="4684703" y="3820143"/>
            <a:ext cx="2350969" cy="494859"/>
            <a:chOff x="8016351" y="3891662"/>
            <a:chExt cx="2477444" cy="494859"/>
          </a:xfrm>
        </p:grpSpPr>
        <p:pic>
          <p:nvPicPr>
            <p:cNvPr id="26" name="그림 2">
              <a:extLst>
                <a:ext uri="{FF2B5EF4-FFF2-40B4-BE49-F238E27FC236}">
                  <a16:creationId xmlns:a16="http://schemas.microsoft.com/office/drawing/2014/main" id="{304AE9D4-AD5B-4B44-95BC-285FD42BB1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7" name="文字方塊 26">
              <a:extLst>
                <a:ext uri="{FF2B5EF4-FFF2-40B4-BE49-F238E27FC236}">
                  <a16:creationId xmlns:a16="http://schemas.microsoft.com/office/drawing/2014/main" id="{E65B1342-1324-429E-B344-8335E2E828BC}"/>
                </a:ext>
              </a:extLst>
            </p:cNvPr>
            <p:cNvSpPr txBox="1"/>
            <p:nvPr/>
          </p:nvSpPr>
          <p:spPr>
            <a:xfrm>
              <a:off x="8121988" y="3940938"/>
              <a:ext cx="2210972" cy="369332"/>
            </a:xfrm>
            <a:prstGeom prst="rect">
              <a:avLst/>
            </a:prstGeom>
            <a:noFill/>
          </p:spPr>
          <p:txBody>
            <a:bodyPr wrap="square" rtlCol="0">
              <a:spAutoFit/>
            </a:bodyPr>
            <a:lstStyle/>
            <a:p>
              <a:pPr algn="dist"/>
              <a:r>
                <a:rPr lang="zh-TW" altLang="en-US" sz="1800" b="1" dirty="0">
                  <a:latin typeface="俐方體11號" pitchFamily="2" charset="-120"/>
                  <a:ea typeface="俐方體11號" pitchFamily="2" charset="-120"/>
                </a:rPr>
                <a:t>訂單管理</a:t>
              </a:r>
            </a:p>
          </p:txBody>
        </p:sp>
      </p:grpSp>
      <p:grpSp>
        <p:nvGrpSpPr>
          <p:cNvPr id="28" name="群組 27">
            <a:extLst>
              <a:ext uri="{FF2B5EF4-FFF2-40B4-BE49-F238E27FC236}">
                <a16:creationId xmlns:a16="http://schemas.microsoft.com/office/drawing/2014/main" id="{5E5FF218-4F32-45AB-843D-DEAC45FE71DE}"/>
              </a:ext>
            </a:extLst>
          </p:cNvPr>
          <p:cNvGrpSpPr/>
          <p:nvPr/>
        </p:nvGrpSpPr>
        <p:grpSpPr>
          <a:xfrm>
            <a:off x="4671406" y="2985406"/>
            <a:ext cx="2364266" cy="494859"/>
            <a:chOff x="8016351" y="3891662"/>
            <a:chExt cx="2491456" cy="494859"/>
          </a:xfrm>
        </p:grpSpPr>
        <p:pic>
          <p:nvPicPr>
            <p:cNvPr id="29" name="그림 2">
              <a:extLst>
                <a:ext uri="{FF2B5EF4-FFF2-40B4-BE49-F238E27FC236}">
                  <a16:creationId xmlns:a16="http://schemas.microsoft.com/office/drawing/2014/main" id="{9D1F6ECF-64BE-4C1F-88E4-4A9986D6D2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0" name="文字方塊 29">
              <a:extLst>
                <a:ext uri="{FF2B5EF4-FFF2-40B4-BE49-F238E27FC236}">
                  <a16:creationId xmlns:a16="http://schemas.microsoft.com/office/drawing/2014/main" id="{8395CAA8-5DD3-4769-8279-426AC0A654C7}"/>
                </a:ext>
              </a:extLst>
            </p:cNvPr>
            <p:cNvSpPr txBox="1"/>
            <p:nvPr/>
          </p:nvSpPr>
          <p:spPr>
            <a:xfrm>
              <a:off x="8121987" y="3940938"/>
              <a:ext cx="2385820" cy="369332"/>
            </a:xfrm>
            <a:prstGeom prst="rect">
              <a:avLst/>
            </a:prstGeom>
            <a:noFill/>
          </p:spPr>
          <p:txBody>
            <a:bodyPr wrap="square" rtlCol="0">
              <a:spAutoFit/>
            </a:bodyPr>
            <a:lstStyle/>
            <a:p>
              <a:pPr algn="dist"/>
              <a:r>
                <a:rPr lang="zh-TW" altLang="en-US" sz="1800" b="1" i="0" u="none" strike="noStrike" dirty="0">
                  <a:solidFill>
                    <a:srgbClr val="000000"/>
                  </a:solidFill>
                  <a:effectLst/>
                  <a:latin typeface="俐方體11號" pitchFamily="2" charset="-120"/>
                  <a:ea typeface="俐方體11號" pitchFamily="2" charset="-120"/>
                </a:rPr>
                <a:t>商品管理</a:t>
              </a:r>
              <a:endParaRPr lang="zh-TW" altLang="en-US" sz="1800" dirty="0">
                <a:latin typeface="俐方體11號" pitchFamily="2" charset="-120"/>
                <a:ea typeface="俐方體11號" pitchFamily="2" charset="-120"/>
              </a:endParaRPr>
            </a:p>
          </p:txBody>
        </p:sp>
      </p:grpSp>
      <p:grpSp>
        <p:nvGrpSpPr>
          <p:cNvPr id="32" name="群組 31">
            <a:extLst>
              <a:ext uri="{FF2B5EF4-FFF2-40B4-BE49-F238E27FC236}">
                <a16:creationId xmlns:a16="http://schemas.microsoft.com/office/drawing/2014/main" id="{6926DA8F-01C0-45AC-B886-31567100AA5B}"/>
              </a:ext>
            </a:extLst>
          </p:cNvPr>
          <p:cNvGrpSpPr/>
          <p:nvPr/>
        </p:nvGrpSpPr>
        <p:grpSpPr>
          <a:xfrm>
            <a:off x="7866411" y="2124287"/>
            <a:ext cx="2350969" cy="494859"/>
            <a:chOff x="8016351" y="3891662"/>
            <a:chExt cx="2477444" cy="494859"/>
          </a:xfrm>
        </p:grpSpPr>
        <p:pic>
          <p:nvPicPr>
            <p:cNvPr id="34" name="그림 2">
              <a:extLst>
                <a:ext uri="{FF2B5EF4-FFF2-40B4-BE49-F238E27FC236}">
                  <a16:creationId xmlns:a16="http://schemas.microsoft.com/office/drawing/2014/main" id="{09AC1CDF-68F8-4529-A0C0-2C8D162AB3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5" name="文字方塊 34">
              <a:extLst>
                <a:ext uri="{FF2B5EF4-FFF2-40B4-BE49-F238E27FC236}">
                  <a16:creationId xmlns:a16="http://schemas.microsoft.com/office/drawing/2014/main" id="{241D9F8D-5DBD-496B-81CF-5EB5D6A7890B}"/>
                </a:ext>
              </a:extLst>
            </p:cNvPr>
            <p:cNvSpPr txBox="1"/>
            <p:nvPr/>
          </p:nvSpPr>
          <p:spPr>
            <a:xfrm>
              <a:off x="8121987" y="3940938"/>
              <a:ext cx="2210971" cy="369332"/>
            </a:xfrm>
            <a:prstGeom prst="rect">
              <a:avLst/>
            </a:prstGeom>
            <a:noFill/>
          </p:spPr>
          <p:txBody>
            <a:bodyPr wrap="square" rtlCol="0">
              <a:spAutoFit/>
            </a:bodyPr>
            <a:lstStyle/>
            <a:p>
              <a:pPr algn="dist"/>
              <a:r>
                <a:rPr lang="zh-TW" altLang="en-US" sz="1800" b="1" dirty="0">
                  <a:latin typeface="俐方體11號" pitchFamily="2" charset="-120"/>
                  <a:ea typeface="俐方體11號" pitchFamily="2" charset="-120"/>
                </a:rPr>
                <a:t>資料庫設計</a:t>
              </a:r>
            </a:p>
          </p:txBody>
        </p:sp>
      </p:grpSp>
      <p:grpSp>
        <p:nvGrpSpPr>
          <p:cNvPr id="36" name="群組 35">
            <a:extLst>
              <a:ext uri="{FF2B5EF4-FFF2-40B4-BE49-F238E27FC236}">
                <a16:creationId xmlns:a16="http://schemas.microsoft.com/office/drawing/2014/main" id="{C9390759-D901-4DC7-BD0E-5BA81B92CB5B}"/>
              </a:ext>
            </a:extLst>
          </p:cNvPr>
          <p:cNvGrpSpPr/>
          <p:nvPr/>
        </p:nvGrpSpPr>
        <p:grpSpPr>
          <a:xfrm>
            <a:off x="7866408" y="1271740"/>
            <a:ext cx="2350969" cy="494859"/>
            <a:chOff x="8016351" y="3891662"/>
            <a:chExt cx="2477444" cy="494859"/>
          </a:xfrm>
        </p:grpSpPr>
        <p:pic>
          <p:nvPicPr>
            <p:cNvPr id="37" name="그림 2">
              <a:extLst>
                <a:ext uri="{FF2B5EF4-FFF2-40B4-BE49-F238E27FC236}">
                  <a16:creationId xmlns:a16="http://schemas.microsoft.com/office/drawing/2014/main" id="{C01A0B8A-87FB-47D2-9E4E-D8A37F138E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8" name="文字方塊 37">
              <a:extLst>
                <a:ext uri="{FF2B5EF4-FFF2-40B4-BE49-F238E27FC236}">
                  <a16:creationId xmlns:a16="http://schemas.microsoft.com/office/drawing/2014/main" id="{959A9002-3DCF-4AB7-BE9C-D7A0E30B051E}"/>
                </a:ext>
              </a:extLst>
            </p:cNvPr>
            <p:cNvSpPr txBox="1"/>
            <p:nvPr/>
          </p:nvSpPr>
          <p:spPr>
            <a:xfrm>
              <a:off x="8121990" y="3940938"/>
              <a:ext cx="2243808" cy="369332"/>
            </a:xfrm>
            <a:prstGeom prst="rect">
              <a:avLst/>
            </a:prstGeom>
            <a:noFill/>
          </p:spPr>
          <p:txBody>
            <a:bodyPr wrap="square" rtlCol="0">
              <a:spAutoFit/>
            </a:bodyPr>
            <a:lstStyle/>
            <a:p>
              <a:pPr algn="dist"/>
              <a:r>
                <a:rPr lang="zh-TW" altLang="en-US" sz="1800" b="1" dirty="0">
                  <a:latin typeface="俐方體11號" pitchFamily="2" charset="-120"/>
                  <a:ea typeface="俐方體11號" pitchFamily="2" charset="-120"/>
                </a:rPr>
                <a:t>商城系統</a:t>
              </a:r>
            </a:p>
          </p:txBody>
        </p:sp>
      </p:grpSp>
      <p:grpSp>
        <p:nvGrpSpPr>
          <p:cNvPr id="43" name="群組 42">
            <a:extLst>
              <a:ext uri="{FF2B5EF4-FFF2-40B4-BE49-F238E27FC236}">
                <a16:creationId xmlns:a16="http://schemas.microsoft.com/office/drawing/2014/main" id="{F6AA95B6-D113-496E-B6E6-B8FBA5E1DE76}"/>
              </a:ext>
            </a:extLst>
          </p:cNvPr>
          <p:cNvGrpSpPr/>
          <p:nvPr/>
        </p:nvGrpSpPr>
        <p:grpSpPr>
          <a:xfrm>
            <a:off x="7866409" y="2964824"/>
            <a:ext cx="2357616" cy="494859"/>
            <a:chOff x="8016351" y="3891662"/>
            <a:chExt cx="2484448" cy="494859"/>
          </a:xfrm>
        </p:grpSpPr>
        <p:pic>
          <p:nvPicPr>
            <p:cNvPr id="44" name="그림 2">
              <a:extLst>
                <a:ext uri="{FF2B5EF4-FFF2-40B4-BE49-F238E27FC236}">
                  <a16:creationId xmlns:a16="http://schemas.microsoft.com/office/drawing/2014/main" id="{069C4EB7-2BE3-4257-9D75-ADCDA9309D7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45" name="文字方塊 44">
              <a:extLst>
                <a:ext uri="{FF2B5EF4-FFF2-40B4-BE49-F238E27FC236}">
                  <a16:creationId xmlns:a16="http://schemas.microsoft.com/office/drawing/2014/main" id="{6FF39AC8-E17B-44DB-93A4-9E72F9C868B6}"/>
                </a:ext>
              </a:extLst>
            </p:cNvPr>
            <p:cNvSpPr txBox="1"/>
            <p:nvPr/>
          </p:nvSpPr>
          <p:spPr>
            <a:xfrm>
              <a:off x="8023355" y="3940938"/>
              <a:ext cx="2477444" cy="369332"/>
            </a:xfrm>
            <a:prstGeom prst="rect">
              <a:avLst/>
            </a:prstGeom>
            <a:noFill/>
          </p:spPr>
          <p:txBody>
            <a:bodyPr wrap="square" rtlCol="0">
              <a:spAutoFit/>
            </a:bodyPr>
            <a:lstStyle/>
            <a:p>
              <a:pPr algn="dist"/>
              <a:r>
                <a:rPr lang="en-US" altLang="zh-TW" sz="1800" b="1" i="0" u="none" strike="noStrike" dirty="0">
                  <a:solidFill>
                    <a:srgbClr val="000000"/>
                  </a:solidFill>
                  <a:effectLst/>
                  <a:latin typeface="俐方體11號" pitchFamily="2" charset="-120"/>
                  <a:ea typeface="俐方體11號" pitchFamily="2" charset="-120"/>
                </a:rPr>
                <a:t>Git</a:t>
              </a:r>
              <a:r>
                <a:rPr lang="zh-TW" altLang="en-US" sz="1800" b="1" i="0" u="none" strike="noStrike" dirty="0">
                  <a:solidFill>
                    <a:srgbClr val="000000"/>
                  </a:solidFill>
                  <a:effectLst/>
                  <a:latin typeface="俐方體11號" pitchFamily="2" charset="-120"/>
                  <a:ea typeface="俐方體11號" pitchFamily="2" charset="-120"/>
                </a:rPr>
                <a:t>版本控管</a:t>
              </a:r>
              <a:endParaRPr lang="zh-TW" altLang="en-US" sz="1800" dirty="0">
                <a:latin typeface="俐方體11號" pitchFamily="2" charset="-120"/>
                <a:ea typeface="俐方體11號" pitchFamily="2" charset="-120"/>
              </a:endParaRPr>
            </a:p>
          </p:txBody>
        </p:sp>
      </p:grpSp>
      <p:grpSp>
        <p:nvGrpSpPr>
          <p:cNvPr id="2" name="群組 1">
            <a:extLst>
              <a:ext uri="{FF2B5EF4-FFF2-40B4-BE49-F238E27FC236}">
                <a16:creationId xmlns:a16="http://schemas.microsoft.com/office/drawing/2014/main" id="{24C342BD-C2AA-43B7-9805-9062BC071277}"/>
              </a:ext>
            </a:extLst>
          </p:cNvPr>
          <p:cNvGrpSpPr/>
          <p:nvPr/>
        </p:nvGrpSpPr>
        <p:grpSpPr>
          <a:xfrm>
            <a:off x="1186842" y="929747"/>
            <a:ext cx="1656422" cy="1978579"/>
            <a:chOff x="1186842" y="929747"/>
            <a:chExt cx="1656422" cy="1978579"/>
          </a:xfrm>
        </p:grpSpPr>
        <p:sp>
          <p:nvSpPr>
            <p:cNvPr id="11" name="矩形: 圓角 10">
              <a:extLst>
                <a:ext uri="{FF2B5EF4-FFF2-40B4-BE49-F238E27FC236}">
                  <a16:creationId xmlns:a16="http://schemas.microsoft.com/office/drawing/2014/main" id="{F2FE5744-B526-414C-808E-A9E90EB787B6}"/>
                </a:ext>
              </a:extLst>
            </p:cNvPr>
            <p:cNvSpPr/>
            <p:nvPr/>
          </p:nvSpPr>
          <p:spPr>
            <a:xfrm>
              <a:off x="1186842" y="929747"/>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3" name="圖片 2">
              <a:extLst>
                <a:ext uri="{FF2B5EF4-FFF2-40B4-BE49-F238E27FC236}">
                  <a16:creationId xmlns:a16="http://schemas.microsoft.com/office/drawing/2014/main" id="{882B3666-2D6F-4051-8F8F-8779986C17F0}"/>
                </a:ext>
              </a:extLst>
            </p:cNvPr>
            <p:cNvPicPr>
              <a:picLocks noChangeAspect="1"/>
            </p:cNvPicPr>
            <p:nvPr/>
          </p:nvPicPr>
          <p:blipFill rotWithShape="1">
            <a:blip r:embed="rId7">
              <a:extLst>
                <a:ext uri="{28A0092B-C50C-407E-A947-70E740481C1C}">
                  <a14:useLocalDpi xmlns:a14="http://schemas.microsoft.com/office/drawing/2010/main" val="0"/>
                </a:ext>
              </a:extLst>
            </a:blip>
            <a:srcRect t="6231" b="4062"/>
            <a:stretch/>
          </p:blipFill>
          <p:spPr>
            <a:xfrm>
              <a:off x="1238744" y="950622"/>
              <a:ext cx="1568089" cy="1876668"/>
            </a:xfrm>
            <a:prstGeom prst="roundRect">
              <a:avLst/>
            </a:prstGeom>
          </p:spPr>
        </p:pic>
        <p:sp>
          <p:nvSpPr>
            <p:cNvPr id="31" name="矩形: 圓角 10">
              <a:extLst>
                <a:ext uri="{FF2B5EF4-FFF2-40B4-BE49-F238E27FC236}">
                  <a16:creationId xmlns:a16="http://schemas.microsoft.com/office/drawing/2014/main" id="{283AE355-F552-45FD-9252-666FD18FEFA9}"/>
                </a:ext>
              </a:extLst>
            </p:cNvPr>
            <p:cNvSpPr/>
            <p:nvPr/>
          </p:nvSpPr>
          <p:spPr>
            <a:xfrm>
              <a:off x="1197901" y="946687"/>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33" name="群組 32">
            <a:extLst>
              <a:ext uri="{FF2B5EF4-FFF2-40B4-BE49-F238E27FC236}">
                <a16:creationId xmlns:a16="http://schemas.microsoft.com/office/drawing/2014/main" id="{0855BF67-B243-48AD-A51E-F7F2A22A4FF1}"/>
              </a:ext>
            </a:extLst>
          </p:cNvPr>
          <p:cNvGrpSpPr/>
          <p:nvPr/>
        </p:nvGrpSpPr>
        <p:grpSpPr>
          <a:xfrm>
            <a:off x="7360024" y="4123640"/>
            <a:ext cx="4354360" cy="2076121"/>
            <a:chOff x="5029200" y="3373865"/>
            <a:chExt cx="6981019" cy="3379994"/>
          </a:xfrm>
        </p:grpSpPr>
        <p:grpSp>
          <p:nvGrpSpPr>
            <p:cNvPr id="39" name="群組 38">
              <a:extLst>
                <a:ext uri="{FF2B5EF4-FFF2-40B4-BE49-F238E27FC236}">
                  <a16:creationId xmlns:a16="http://schemas.microsoft.com/office/drawing/2014/main" id="{F3B96D3A-8789-4827-A293-E80F75CE70DB}"/>
                </a:ext>
              </a:extLst>
            </p:cNvPr>
            <p:cNvGrpSpPr/>
            <p:nvPr/>
          </p:nvGrpSpPr>
          <p:grpSpPr>
            <a:xfrm>
              <a:off x="5029200" y="3373865"/>
              <a:ext cx="6981019" cy="3379994"/>
              <a:chOff x="1245918" y="1755265"/>
              <a:chExt cx="9163845" cy="4441899"/>
            </a:xfrm>
          </p:grpSpPr>
          <p:sp>
            <p:nvSpPr>
              <p:cNvPr id="42" name="矩形 41">
                <a:extLst>
                  <a:ext uri="{FF2B5EF4-FFF2-40B4-BE49-F238E27FC236}">
                    <a16:creationId xmlns:a16="http://schemas.microsoft.com/office/drawing/2014/main" id="{4C8FBDC1-399C-49D9-BBCF-A53812AACA69}"/>
                  </a:ext>
                </a:extLst>
              </p:cNvPr>
              <p:cNvSpPr/>
              <p:nvPr/>
            </p:nvSpPr>
            <p:spPr>
              <a:xfrm>
                <a:off x="1811299" y="2221375"/>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6" name="矩形 45">
                <a:extLst>
                  <a:ext uri="{FF2B5EF4-FFF2-40B4-BE49-F238E27FC236}">
                    <a16:creationId xmlns:a16="http://schemas.microsoft.com/office/drawing/2014/main" id="{0B88037F-FC05-4A0C-B3B3-28B7706F4D63}"/>
                  </a:ext>
                </a:extLst>
              </p:cNvPr>
              <p:cNvSpPr/>
              <p:nvPr/>
            </p:nvSpPr>
            <p:spPr>
              <a:xfrm>
                <a:off x="1385410" y="2316479"/>
                <a:ext cx="8881783" cy="3667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7" name="矩形 46">
                <a:extLst>
                  <a:ext uri="{FF2B5EF4-FFF2-40B4-BE49-F238E27FC236}">
                    <a16:creationId xmlns:a16="http://schemas.microsoft.com/office/drawing/2014/main" id="{30832144-C71D-4B95-AA6F-E2149E052EDE}"/>
                  </a:ext>
                </a:extLst>
              </p:cNvPr>
              <p:cNvSpPr/>
              <p:nvPr/>
            </p:nvSpPr>
            <p:spPr>
              <a:xfrm>
                <a:off x="1994051" y="2161673"/>
                <a:ext cx="7664377" cy="6241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8" name="矩形 47">
                <a:extLst>
                  <a:ext uri="{FF2B5EF4-FFF2-40B4-BE49-F238E27FC236}">
                    <a16:creationId xmlns:a16="http://schemas.microsoft.com/office/drawing/2014/main" id="{24EE1F7F-A326-4330-B1BC-AE07149E564A}"/>
                  </a:ext>
                </a:extLst>
              </p:cNvPr>
              <p:cNvSpPr/>
              <p:nvPr/>
            </p:nvSpPr>
            <p:spPr>
              <a:xfrm rot="5400000">
                <a:off x="-298295" y="4107499"/>
                <a:ext cx="3317736" cy="496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9" name="矩形 48">
                <a:extLst>
                  <a:ext uri="{FF2B5EF4-FFF2-40B4-BE49-F238E27FC236}">
                    <a16:creationId xmlns:a16="http://schemas.microsoft.com/office/drawing/2014/main" id="{C12BEA4F-4C82-419C-A9D6-1E86C8A05ED4}"/>
                  </a:ext>
                </a:extLst>
              </p:cNvPr>
              <p:cNvSpPr/>
              <p:nvPr/>
            </p:nvSpPr>
            <p:spPr>
              <a:xfrm rot="5400000">
                <a:off x="8637782" y="4107499"/>
                <a:ext cx="3317734" cy="496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50" name="矩形 49">
                <a:extLst>
                  <a:ext uri="{FF2B5EF4-FFF2-40B4-BE49-F238E27FC236}">
                    <a16:creationId xmlns:a16="http://schemas.microsoft.com/office/drawing/2014/main" id="{4D5AFA81-CAC0-48C6-8B33-97DBFF4B92C5}"/>
                  </a:ext>
                </a:extLst>
              </p:cNvPr>
              <p:cNvSpPr/>
              <p:nvPr/>
            </p:nvSpPr>
            <p:spPr>
              <a:xfrm>
                <a:off x="1994051" y="6049541"/>
                <a:ext cx="7904329" cy="624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51" name="矩形 50">
                <a:extLst>
                  <a:ext uri="{FF2B5EF4-FFF2-40B4-BE49-F238E27FC236}">
                    <a16:creationId xmlns:a16="http://schemas.microsoft.com/office/drawing/2014/main" id="{C8D65208-7285-4881-B6CB-3814BD25333C}"/>
                  </a:ext>
                </a:extLst>
              </p:cNvPr>
              <p:cNvSpPr/>
              <p:nvPr/>
            </p:nvSpPr>
            <p:spPr>
              <a:xfrm>
                <a:off x="1591341" y="5676836"/>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2" name="圖片 51">
                <a:extLst>
                  <a:ext uri="{FF2B5EF4-FFF2-40B4-BE49-F238E27FC236}">
                    <a16:creationId xmlns:a16="http://schemas.microsoft.com/office/drawing/2014/main" id="{BC43DB94-00DD-4F87-B329-4E7B287DDB27}"/>
                  </a:ext>
                </a:extLst>
              </p:cNvPr>
              <p:cNvPicPr>
                <a:picLocks noChangeAspect="1"/>
              </p:cNvPicPr>
              <p:nvPr/>
            </p:nvPicPr>
            <p:blipFill rotWithShape="1">
              <a:blip r:embed="rId8">
                <a:grayscl/>
                <a:extLst>
                  <a:ext uri="{BEBA8EAE-BF5A-486C-A8C5-ECC9F3942E4B}">
                    <a14:imgProps xmlns:a14="http://schemas.microsoft.com/office/drawing/2010/main">
                      <a14:imgLayer r:embed="rId9">
                        <a14:imgEffect>
                          <a14:colorTemperature colorTemp="8800"/>
                        </a14:imgEffect>
                      </a14:imgLayer>
                    </a14:imgProps>
                  </a:ext>
                  <a:ext uri="{28A0092B-C50C-407E-A947-70E740481C1C}">
                    <a14:useLocalDpi xmlns:a14="http://schemas.microsoft.com/office/drawing/2010/main" val="0"/>
                  </a:ext>
                </a:extLst>
              </a:blip>
              <a:srcRect t="39492" r="48185"/>
              <a:stretch/>
            </p:blipFill>
            <p:spPr>
              <a:xfrm rot="10773968" flipH="1">
                <a:off x="1245918" y="1755265"/>
                <a:ext cx="761916" cy="765191"/>
              </a:xfrm>
              <a:prstGeom prst="rect">
                <a:avLst/>
              </a:prstGeom>
            </p:spPr>
          </p:pic>
          <p:pic>
            <p:nvPicPr>
              <p:cNvPr id="53" name="圖片 52">
                <a:extLst>
                  <a:ext uri="{FF2B5EF4-FFF2-40B4-BE49-F238E27FC236}">
                    <a16:creationId xmlns:a16="http://schemas.microsoft.com/office/drawing/2014/main" id="{66AAEFDF-84CA-4B6A-84C0-62E2D67AD058}"/>
                  </a:ext>
                </a:extLst>
              </p:cNvPr>
              <p:cNvPicPr>
                <a:picLocks noChangeAspect="1"/>
              </p:cNvPicPr>
              <p:nvPr/>
            </p:nvPicPr>
            <p:blipFill rotWithShape="1">
              <a:blip r:embed="rId8">
                <a:grayscl/>
                <a:extLst>
                  <a:ext uri="{BEBA8EAE-BF5A-486C-A8C5-ECC9F3942E4B}">
                    <a14:imgProps xmlns:a14="http://schemas.microsoft.com/office/drawing/2010/main">
                      <a14:imgLayer r:embed="rId9">
                        <a14:imgEffect>
                          <a14:colorTemperature colorTemp="8800"/>
                        </a14:imgEffect>
                      </a14:imgLayer>
                    </a14:imgProps>
                  </a:ext>
                  <a:ext uri="{28A0092B-C50C-407E-A947-70E740481C1C}">
                    <a14:useLocalDpi xmlns:a14="http://schemas.microsoft.com/office/drawing/2010/main" val="0"/>
                  </a:ext>
                </a:extLst>
              </a:blip>
              <a:srcRect l="48065" t="33542" b="25786"/>
              <a:stretch/>
            </p:blipFill>
            <p:spPr>
              <a:xfrm rot="10773968" flipH="1">
                <a:off x="9643820" y="2072167"/>
                <a:ext cx="763691" cy="514336"/>
              </a:xfrm>
              <a:prstGeom prst="rect">
                <a:avLst/>
              </a:prstGeom>
            </p:spPr>
          </p:pic>
          <p:pic>
            <p:nvPicPr>
              <p:cNvPr id="54" name="圖片 53">
                <a:extLst>
                  <a:ext uri="{FF2B5EF4-FFF2-40B4-BE49-F238E27FC236}">
                    <a16:creationId xmlns:a16="http://schemas.microsoft.com/office/drawing/2014/main" id="{6A1A6119-B697-4572-A60A-A1983C226A1B}"/>
                  </a:ext>
                </a:extLst>
              </p:cNvPr>
              <p:cNvPicPr>
                <a:picLocks noChangeAspect="1"/>
              </p:cNvPicPr>
              <p:nvPr/>
            </p:nvPicPr>
            <p:blipFill rotWithShape="1">
              <a:blip r:embed="rId8">
                <a:grayscl/>
                <a:extLst>
                  <a:ext uri="{BEBA8EAE-BF5A-486C-A8C5-ECC9F3942E4B}">
                    <a14:imgProps xmlns:a14="http://schemas.microsoft.com/office/drawing/2010/main">
                      <a14:imgLayer r:embed="rId9">
                        <a14:imgEffect>
                          <a14:colorTemperature colorTemp="8800"/>
                        </a14:imgEffect>
                      </a14:imgLayer>
                    </a14:imgProps>
                  </a:ext>
                  <a:ext uri="{28A0092B-C50C-407E-A947-70E740481C1C}">
                    <a14:useLocalDpi xmlns:a14="http://schemas.microsoft.com/office/drawing/2010/main" val="0"/>
                  </a:ext>
                </a:extLst>
              </a:blip>
              <a:srcRect l="61408" t="-120" b="59330"/>
              <a:stretch/>
            </p:blipFill>
            <p:spPr>
              <a:xfrm rot="10773968" flipH="1">
                <a:off x="9842281" y="5681341"/>
                <a:ext cx="567482" cy="515823"/>
              </a:xfrm>
              <a:prstGeom prst="rect">
                <a:avLst/>
              </a:prstGeom>
            </p:spPr>
          </p:pic>
          <p:pic>
            <p:nvPicPr>
              <p:cNvPr id="55" name="圖片 54">
                <a:extLst>
                  <a:ext uri="{FF2B5EF4-FFF2-40B4-BE49-F238E27FC236}">
                    <a16:creationId xmlns:a16="http://schemas.microsoft.com/office/drawing/2014/main" id="{7693018E-5171-477D-8152-D40BAF1E4385}"/>
                  </a:ext>
                </a:extLst>
              </p:cNvPr>
              <p:cNvPicPr>
                <a:picLocks noChangeAspect="1"/>
              </p:cNvPicPr>
              <p:nvPr/>
            </p:nvPicPr>
            <p:blipFill rotWithShape="1">
              <a:blip r:embed="rId8">
                <a:grayscl/>
                <a:extLst>
                  <a:ext uri="{BEBA8EAE-BF5A-486C-A8C5-ECC9F3942E4B}">
                    <a14:imgProps xmlns:a14="http://schemas.microsoft.com/office/drawing/2010/main">
                      <a14:imgLayer r:embed="rId9">
                        <a14:imgEffect>
                          <a14:colorTemperature colorTemp="8800"/>
                        </a14:imgEffect>
                      </a14:imgLayer>
                    </a14:imgProps>
                  </a:ext>
                  <a:ext uri="{28A0092B-C50C-407E-A947-70E740481C1C}">
                    <a14:useLocalDpi xmlns:a14="http://schemas.microsoft.com/office/drawing/2010/main" val="0"/>
                  </a:ext>
                </a:extLst>
              </a:blip>
              <a:srcRect t="1452" r="47636" b="60130"/>
              <a:stretch/>
            </p:blipFill>
            <p:spPr>
              <a:xfrm rot="10773968" flipH="1">
                <a:off x="1251145" y="5696551"/>
                <a:ext cx="769986" cy="485831"/>
              </a:xfrm>
              <a:prstGeom prst="rect">
                <a:avLst/>
              </a:prstGeom>
            </p:spPr>
          </p:pic>
          <p:sp>
            <p:nvSpPr>
              <p:cNvPr id="56" name="矩形 55">
                <a:extLst>
                  <a:ext uri="{FF2B5EF4-FFF2-40B4-BE49-F238E27FC236}">
                    <a16:creationId xmlns:a16="http://schemas.microsoft.com/office/drawing/2014/main" id="{FA0CD376-AF6C-4493-9CC3-0F540FD1A8B3}"/>
                  </a:ext>
                </a:extLst>
              </p:cNvPr>
              <p:cNvSpPr/>
              <p:nvPr/>
            </p:nvSpPr>
            <p:spPr>
              <a:xfrm>
                <a:off x="1441450" y="2381250"/>
                <a:ext cx="705365" cy="158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7" name="矩形 56">
                <a:extLst>
                  <a:ext uri="{FF2B5EF4-FFF2-40B4-BE49-F238E27FC236}">
                    <a16:creationId xmlns:a16="http://schemas.microsoft.com/office/drawing/2014/main" id="{3F6A9D6D-F978-49A1-B852-C1B40C02B0E9}"/>
                  </a:ext>
                </a:extLst>
              </p:cNvPr>
              <p:cNvSpPr/>
              <p:nvPr/>
            </p:nvSpPr>
            <p:spPr>
              <a:xfrm>
                <a:off x="1435084" y="5693641"/>
                <a:ext cx="705365" cy="2280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8" name="矩形 57">
                <a:extLst>
                  <a:ext uri="{FF2B5EF4-FFF2-40B4-BE49-F238E27FC236}">
                    <a16:creationId xmlns:a16="http://schemas.microsoft.com/office/drawing/2014/main" id="{51003B3A-160B-415D-96FA-66B87BD0AD40}"/>
                  </a:ext>
                </a:extLst>
              </p:cNvPr>
              <p:cNvSpPr/>
              <p:nvPr/>
            </p:nvSpPr>
            <p:spPr>
              <a:xfrm>
                <a:off x="9476225" y="2332255"/>
                <a:ext cx="705365" cy="2697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9" name="矩形 58">
                <a:extLst>
                  <a:ext uri="{FF2B5EF4-FFF2-40B4-BE49-F238E27FC236}">
                    <a16:creationId xmlns:a16="http://schemas.microsoft.com/office/drawing/2014/main" id="{266BE02B-C091-45A9-B389-13FA8FD00CEE}"/>
                  </a:ext>
                </a:extLst>
              </p:cNvPr>
              <p:cNvSpPr/>
              <p:nvPr/>
            </p:nvSpPr>
            <p:spPr>
              <a:xfrm>
                <a:off x="9526042" y="5646644"/>
                <a:ext cx="705365" cy="2750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41" name="文字方塊 40">
              <a:extLst>
                <a:ext uri="{FF2B5EF4-FFF2-40B4-BE49-F238E27FC236}">
                  <a16:creationId xmlns:a16="http://schemas.microsoft.com/office/drawing/2014/main" id="{ED466CA3-F674-44BB-9FA3-F8A660639CA7}"/>
                </a:ext>
              </a:extLst>
            </p:cNvPr>
            <p:cNvSpPr txBox="1"/>
            <p:nvPr/>
          </p:nvSpPr>
          <p:spPr>
            <a:xfrm>
              <a:off x="5368184" y="4149584"/>
              <a:ext cx="6398388" cy="923331"/>
            </a:xfrm>
            <a:prstGeom prst="rect">
              <a:avLst/>
            </a:prstGeom>
            <a:noFill/>
          </p:spPr>
          <p:txBody>
            <a:bodyPr wrap="square" rtlCol="0">
              <a:spAutoFit/>
            </a:bodyPr>
            <a:lstStyle/>
            <a:p>
              <a:r>
                <a:rPr lang="zh-TW" altLang="en-US" dirty="0">
                  <a:solidFill>
                    <a:schemeClr val="accent1">
                      <a:lumMod val="50000"/>
                    </a:schemeClr>
                  </a:solidFill>
                  <a:latin typeface="俐方體11號" pitchFamily="2" charset="-120"/>
                  <a:ea typeface="俐方體11號" pitchFamily="2" charset="-120"/>
                </a:rPr>
                <a:t>困難與挑戰：</a:t>
              </a:r>
            </a:p>
            <a:p>
              <a:r>
                <a:rPr lang="zh-TW" altLang="en-US" dirty="0">
                  <a:solidFill>
                    <a:schemeClr val="accent1">
                      <a:lumMod val="50000"/>
                    </a:schemeClr>
                  </a:solidFill>
                  <a:latin typeface="俐方體11號" pitchFamily="2" charset="-120"/>
                  <a:ea typeface="俐方體11號" pitchFamily="2" charset="-120"/>
                </a:rPr>
                <a:t>因前後台不同架構，在有限的時間內如何完成所需的功能，並需要如何與團隊溝通須做串聯。</a:t>
              </a:r>
            </a:p>
          </p:txBody>
        </p:sp>
      </p:grpSp>
      <p:sp>
        <p:nvSpPr>
          <p:cNvPr id="60" name="文字方塊 59">
            <a:extLst>
              <a:ext uri="{FF2B5EF4-FFF2-40B4-BE49-F238E27FC236}">
                <a16:creationId xmlns:a16="http://schemas.microsoft.com/office/drawing/2014/main" id="{A739CD63-860D-43EC-AAB8-08178F9A483F}"/>
              </a:ext>
            </a:extLst>
          </p:cNvPr>
          <p:cNvSpPr txBox="1"/>
          <p:nvPr/>
        </p:nvSpPr>
        <p:spPr>
          <a:xfrm>
            <a:off x="1296114" y="4781253"/>
            <a:ext cx="2559608" cy="923330"/>
          </a:xfrm>
          <a:prstGeom prst="rect">
            <a:avLst/>
          </a:prstGeom>
          <a:noFill/>
        </p:spPr>
        <p:txBody>
          <a:bodyPr wrap="square" rtlCol="0">
            <a:spAutoFit/>
          </a:bodyPr>
          <a:lstStyle/>
          <a:p>
            <a:r>
              <a:rPr lang="zh-TW" altLang="en-US" dirty="0">
                <a:solidFill>
                  <a:schemeClr val="bg1"/>
                </a:solidFill>
                <a:latin typeface="俐方體11號" pitchFamily="2" charset="-120"/>
                <a:ea typeface="俐方體11號" pitchFamily="2" charset="-120"/>
              </a:rPr>
              <a:t>中國文化大學</a:t>
            </a:r>
            <a:endParaRPr lang="en-US" altLang="zh-TW" dirty="0">
              <a:solidFill>
                <a:schemeClr val="bg1"/>
              </a:solidFill>
              <a:latin typeface="俐方體11號" pitchFamily="2" charset="-120"/>
              <a:ea typeface="俐方體11號" pitchFamily="2" charset="-120"/>
            </a:endParaRPr>
          </a:p>
          <a:p>
            <a:r>
              <a:rPr lang="zh-TW" altLang="en-US" dirty="0">
                <a:solidFill>
                  <a:schemeClr val="bg1"/>
                </a:solidFill>
                <a:latin typeface="俐方體11號" pitchFamily="2" charset="-120"/>
                <a:ea typeface="俐方體11號" pitchFamily="2" charset="-120"/>
              </a:rPr>
              <a:t>化學工程與材料工程學系奈米材料研究所</a:t>
            </a:r>
          </a:p>
        </p:txBody>
      </p:sp>
      <p:pic>
        <p:nvPicPr>
          <p:cNvPr id="62" name="图形 36">
            <a:extLst>
              <a:ext uri="{FF2B5EF4-FFF2-40B4-BE49-F238E27FC236}">
                <a16:creationId xmlns:a16="http://schemas.microsoft.com/office/drawing/2014/main" id="{CF238765-AFED-426C-B8CB-7578C59F1C14}"/>
              </a:ext>
            </a:extLst>
          </p:cNvPr>
          <p:cNvPicPr>
            <a:picLocks noChangeAspect="1"/>
          </p:cNvPicPr>
          <p:nvPr/>
        </p:nvPicPr>
        <p:blipFill>
          <a:blip r:embed="rId10" cstate="screen">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864799" y="4984504"/>
            <a:ext cx="431315" cy="410597"/>
          </a:xfrm>
          <a:prstGeom prst="rect">
            <a:avLst/>
          </a:prstGeom>
          <a:effectLst>
            <a:outerShdw blurRad="50800" dist="38100" dir="2700000" algn="tl" rotWithShape="0">
              <a:prstClr val="black">
                <a:alpha val="40000"/>
              </a:prstClr>
            </a:outerShdw>
          </a:effectLst>
        </p:spPr>
      </p:pic>
      <p:sp>
        <p:nvSpPr>
          <p:cNvPr id="61" name="文字方塊 60">
            <a:extLst>
              <a:ext uri="{FF2B5EF4-FFF2-40B4-BE49-F238E27FC236}">
                <a16:creationId xmlns:a16="http://schemas.microsoft.com/office/drawing/2014/main" id="{88CCC9C0-2D41-48D2-8053-6AF1F075360C}"/>
              </a:ext>
            </a:extLst>
          </p:cNvPr>
          <p:cNvSpPr txBox="1"/>
          <p:nvPr/>
        </p:nvSpPr>
        <p:spPr>
          <a:xfrm>
            <a:off x="1296114" y="5877820"/>
            <a:ext cx="2414452" cy="646331"/>
          </a:xfrm>
          <a:prstGeom prst="rect">
            <a:avLst/>
          </a:prstGeom>
          <a:noFill/>
        </p:spPr>
        <p:txBody>
          <a:bodyPr wrap="square" rtlCol="0">
            <a:spAutoFit/>
          </a:bodyPr>
          <a:lstStyle/>
          <a:p>
            <a:r>
              <a:rPr lang="zh-TW" altLang="en-US" dirty="0">
                <a:solidFill>
                  <a:schemeClr val="bg1"/>
                </a:solidFill>
                <a:latin typeface="俐方體11號" pitchFamily="2" charset="-120"/>
                <a:ea typeface="俐方體11號" pitchFamily="2" charset="-120"/>
              </a:rPr>
              <a:t>景碩科技公司 </a:t>
            </a:r>
            <a:endParaRPr lang="en-US" altLang="zh-TW" dirty="0">
              <a:solidFill>
                <a:schemeClr val="bg1"/>
              </a:solidFill>
              <a:latin typeface="俐方體11號" pitchFamily="2" charset="-120"/>
              <a:ea typeface="俐方體11號" pitchFamily="2" charset="-120"/>
            </a:endParaRPr>
          </a:p>
          <a:p>
            <a:r>
              <a:rPr lang="zh-TW" altLang="en-US" dirty="0">
                <a:solidFill>
                  <a:schemeClr val="bg1"/>
                </a:solidFill>
                <a:latin typeface="俐方體11號" pitchFamily="2" charset="-120"/>
                <a:ea typeface="俐方體11號" pitchFamily="2" charset="-120"/>
              </a:rPr>
              <a:t>製程設計工程師</a:t>
            </a:r>
          </a:p>
        </p:txBody>
      </p:sp>
      <p:pic>
        <p:nvPicPr>
          <p:cNvPr id="63" name="图形 36">
            <a:extLst>
              <a:ext uri="{FF2B5EF4-FFF2-40B4-BE49-F238E27FC236}">
                <a16:creationId xmlns:a16="http://schemas.microsoft.com/office/drawing/2014/main" id="{1B087B79-BAFE-46F1-8893-3E637899837B}"/>
              </a:ext>
            </a:extLst>
          </p:cNvPr>
          <p:cNvPicPr>
            <a:picLocks noChangeAspect="1"/>
          </p:cNvPicPr>
          <p:nvPr/>
        </p:nvPicPr>
        <p:blipFill>
          <a:blip r:embed="rId10" cstate="screen">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864799" y="5958262"/>
            <a:ext cx="431315" cy="41059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998824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down)">
                                      <p:cBhvr>
                                        <p:cTn id="7" dur="217">
                                          <p:stCondLst>
                                            <p:cond delay="0"/>
                                          </p:stCondLst>
                                        </p:cTn>
                                        <p:tgtEl>
                                          <p:spTgt spid="33"/>
                                        </p:tgtEl>
                                      </p:cBhvr>
                                    </p:animEffect>
                                    <p:anim calcmode="lin" valueType="num">
                                      <p:cBhvr>
                                        <p:cTn id="8" dur="683" tmFilter="0,0; 0.14,0.36; 0.43,0.73; 0.71,0.91; 1.0,1.0">
                                          <p:stCondLst>
                                            <p:cond delay="0"/>
                                          </p:stCondLst>
                                        </p:cTn>
                                        <p:tgtEl>
                                          <p:spTgt spid="33"/>
                                        </p:tgtEl>
                                        <p:attrNameLst>
                                          <p:attrName>ppt_x</p:attrName>
                                        </p:attrNameLst>
                                      </p:cBhvr>
                                      <p:tavLst>
                                        <p:tav tm="0">
                                          <p:val>
                                            <p:strVal val="#ppt_x-0.25"/>
                                          </p:val>
                                        </p:tav>
                                        <p:tav tm="100000">
                                          <p:val>
                                            <p:strVal val="#ppt_x"/>
                                          </p:val>
                                        </p:tav>
                                      </p:tavLst>
                                    </p:anim>
                                    <p:anim calcmode="lin" valueType="num">
                                      <p:cBhvr>
                                        <p:cTn id="9" dur="249" tmFilter="0.0,0.0; 0.25,0.07; 0.50,0.2; 0.75,0.467; 1.0,1.0">
                                          <p:stCondLst>
                                            <p:cond delay="0"/>
                                          </p:stCondLst>
                                        </p:cTn>
                                        <p:tgtEl>
                                          <p:spTgt spid="33"/>
                                        </p:tgtEl>
                                        <p:attrNameLst>
                                          <p:attrName>ppt_y</p:attrName>
                                        </p:attrNameLst>
                                      </p:cBhvr>
                                      <p:tavLst>
                                        <p:tav tm="0" fmla="#ppt_y-sin(pi*$)/3">
                                          <p:val>
                                            <p:fltVal val="0.5"/>
                                          </p:val>
                                        </p:tav>
                                        <p:tav tm="100000">
                                          <p:val>
                                            <p:fltVal val="1"/>
                                          </p:val>
                                        </p:tav>
                                      </p:tavLst>
                                    </p:anim>
                                    <p:anim calcmode="lin" valueType="num">
                                      <p:cBhvr>
                                        <p:cTn id="10" dur="249" tmFilter="0, 0; 0.125,0.2665; 0.25,0.4; 0.375,0.465; 0.5,0.5;  0.625,0.535; 0.75,0.6; 0.875,0.7335; 1,1">
                                          <p:stCondLst>
                                            <p:cond delay="249"/>
                                          </p:stCondLst>
                                        </p:cTn>
                                        <p:tgtEl>
                                          <p:spTgt spid="33"/>
                                        </p:tgtEl>
                                        <p:attrNameLst>
                                          <p:attrName>ppt_y</p:attrName>
                                        </p:attrNameLst>
                                      </p:cBhvr>
                                      <p:tavLst>
                                        <p:tav tm="0" fmla="#ppt_y-sin(pi*$)/9">
                                          <p:val>
                                            <p:fltVal val="0"/>
                                          </p:val>
                                        </p:tav>
                                        <p:tav tm="100000">
                                          <p:val>
                                            <p:fltVal val="1"/>
                                          </p:val>
                                        </p:tav>
                                      </p:tavLst>
                                    </p:anim>
                                    <p:anim calcmode="lin" valueType="num">
                                      <p:cBhvr>
                                        <p:cTn id="11" dur="125" tmFilter="0, 0; 0.125,0.2665; 0.25,0.4; 0.375,0.465; 0.5,0.5;  0.625,0.535; 0.75,0.6; 0.875,0.7335; 1,1">
                                          <p:stCondLst>
                                            <p:cond delay="497"/>
                                          </p:stCondLst>
                                        </p:cTn>
                                        <p:tgtEl>
                                          <p:spTgt spid="33"/>
                                        </p:tgtEl>
                                        <p:attrNameLst>
                                          <p:attrName>ppt_y</p:attrName>
                                        </p:attrNameLst>
                                      </p:cBhvr>
                                      <p:tavLst>
                                        <p:tav tm="0" fmla="#ppt_y-sin(pi*$)/27">
                                          <p:val>
                                            <p:fltVal val="0"/>
                                          </p:val>
                                        </p:tav>
                                        <p:tav tm="100000">
                                          <p:val>
                                            <p:fltVal val="1"/>
                                          </p:val>
                                        </p:tav>
                                      </p:tavLst>
                                    </p:anim>
                                    <p:anim calcmode="lin" valueType="num">
                                      <p:cBhvr>
                                        <p:cTn id="12" dur="62" tmFilter="0, 0; 0.125,0.2665; 0.25,0.4; 0.375,0.465; 0.5,0.5;  0.625,0.535; 0.75,0.6; 0.875,0.7335; 1,1">
                                          <p:stCondLst>
                                            <p:cond delay="621"/>
                                          </p:stCondLst>
                                        </p:cTn>
                                        <p:tgtEl>
                                          <p:spTgt spid="33"/>
                                        </p:tgtEl>
                                        <p:attrNameLst>
                                          <p:attrName>ppt_y</p:attrName>
                                        </p:attrNameLst>
                                      </p:cBhvr>
                                      <p:tavLst>
                                        <p:tav tm="0" fmla="#ppt_y-sin(pi*$)/81">
                                          <p:val>
                                            <p:fltVal val="0"/>
                                          </p:val>
                                        </p:tav>
                                        <p:tav tm="100000">
                                          <p:val>
                                            <p:fltVal val="1"/>
                                          </p:val>
                                        </p:tav>
                                      </p:tavLst>
                                    </p:anim>
                                    <p:animScale>
                                      <p:cBhvr>
                                        <p:cTn id="13" dur="10">
                                          <p:stCondLst>
                                            <p:cond delay="244"/>
                                          </p:stCondLst>
                                        </p:cTn>
                                        <p:tgtEl>
                                          <p:spTgt spid="33"/>
                                        </p:tgtEl>
                                      </p:cBhvr>
                                      <p:to x="100000" y="60000"/>
                                    </p:animScale>
                                    <p:animScale>
                                      <p:cBhvr>
                                        <p:cTn id="14" dur="62" decel="50000">
                                          <p:stCondLst>
                                            <p:cond delay="254"/>
                                          </p:stCondLst>
                                        </p:cTn>
                                        <p:tgtEl>
                                          <p:spTgt spid="33"/>
                                        </p:tgtEl>
                                      </p:cBhvr>
                                      <p:to x="100000" y="100000"/>
                                    </p:animScale>
                                    <p:animScale>
                                      <p:cBhvr>
                                        <p:cTn id="15" dur="10">
                                          <p:stCondLst>
                                            <p:cond delay="492"/>
                                          </p:stCondLst>
                                        </p:cTn>
                                        <p:tgtEl>
                                          <p:spTgt spid="33"/>
                                        </p:tgtEl>
                                      </p:cBhvr>
                                      <p:to x="100000" y="80000"/>
                                    </p:animScale>
                                    <p:animScale>
                                      <p:cBhvr>
                                        <p:cTn id="16" dur="62" decel="50000">
                                          <p:stCondLst>
                                            <p:cond delay="502"/>
                                          </p:stCondLst>
                                        </p:cTn>
                                        <p:tgtEl>
                                          <p:spTgt spid="33"/>
                                        </p:tgtEl>
                                      </p:cBhvr>
                                      <p:to x="100000" y="100000"/>
                                    </p:animScale>
                                    <p:animScale>
                                      <p:cBhvr>
                                        <p:cTn id="17" dur="10">
                                          <p:stCondLst>
                                            <p:cond delay="616"/>
                                          </p:stCondLst>
                                        </p:cTn>
                                        <p:tgtEl>
                                          <p:spTgt spid="33"/>
                                        </p:tgtEl>
                                      </p:cBhvr>
                                      <p:to x="100000" y="90000"/>
                                    </p:animScale>
                                    <p:animScale>
                                      <p:cBhvr>
                                        <p:cTn id="18" dur="62" decel="50000">
                                          <p:stCondLst>
                                            <p:cond delay="626"/>
                                          </p:stCondLst>
                                        </p:cTn>
                                        <p:tgtEl>
                                          <p:spTgt spid="33"/>
                                        </p:tgtEl>
                                      </p:cBhvr>
                                      <p:to x="100000" y="100000"/>
                                    </p:animScale>
                                    <p:animScale>
                                      <p:cBhvr>
                                        <p:cTn id="19" dur="10">
                                          <p:stCondLst>
                                            <p:cond delay="678"/>
                                          </p:stCondLst>
                                        </p:cTn>
                                        <p:tgtEl>
                                          <p:spTgt spid="33"/>
                                        </p:tgtEl>
                                      </p:cBhvr>
                                      <p:to x="100000" y="95000"/>
                                    </p:animScale>
                                    <p:animScale>
                                      <p:cBhvr>
                                        <p:cTn id="20" dur="62" decel="50000">
                                          <p:stCondLst>
                                            <p:cond delay="688"/>
                                          </p:stCondLst>
                                        </p:cTn>
                                        <p:tgtEl>
                                          <p:spTgt spid="3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1"/>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矩形: 圓角 10">
            <a:extLst>
              <a:ext uri="{FF2B5EF4-FFF2-40B4-BE49-F238E27FC236}">
                <a16:creationId xmlns:a16="http://schemas.microsoft.com/office/drawing/2014/main" id="{F2FE5744-B526-414C-808E-A9E90EB787B6}"/>
              </a:ext>
            </a:extLst>
          </p:cNvPr>
          <p:cNvSpPr/>
          <p:nvPr/>
        </p:nvSpPr>
        <p:spPr>
          <a:xfrm>
            <a:off x="1186842" y="929747"/>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2" name="群組 11">
            <a:extLst>
              <a:ext uri="{FF2B5EF4-FFF2-40B4-BE49-F238E27FC236}">
                <a16:creationId xmlns:a16="http://schemas.microsoft.com/office/drawing/2014/main" id="{0F29C9ED-F04B-4EB0-8EAF-DB582F3BFF49}"/>
              </a:ext>
            </a:extLst>
          </p:cNvPr>
          <p:cNvGrpSpPr/>
          <p:nvPr/>
        </p:nvGrpSpPr>
        <p:grpSpPr>
          <a:xfrm>
            <a:off x="395792" y="2925267"/>
            <a:ext cx="3314774" cy="2230655"/>
            <a:chOff x="2751629" y="2105890"/>
            <a:chExt cx="3314774" cy="2230655"/>
          </a:xfrm>
          <a:effectLst>
            <a:outerShdw blurRad="50800" dist="38100" dir="2700000" algn="tl" rotWithShape="0">
              <a:prstClr val="black">
                <a:alpha val="40000"/>
              </a:prstClr>
            </a:outerShdw>
          </a:effectLst>
        </p:grpSpPr>
        <p:pic>
          <p:nvPicPr>
            <p:cNvPr id="13" name="圖片 12">
              <a:extLst>
                <a:ext uri="{FF2B5EF4-FFF2-40B4-BE49-F238E27FC236}">
                  <a16:creationId xmlns:a16="http://schemas.microsoft.com/office/drawing/2014/main" id="{DFB51FD7-DDB0-41CC-81FA-B94A15A05D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2751629" y="2105890"/>
              <a:ext cx="3314774" cy="2230655"/>
            </a:xfrm>
            <a:prstGeom prst="rect">
              <a:avLst/>
            </a:prstGeom>
            <a:effectLst/>
          </p:spPr>
        </p:pic>
        <p:sp>
          <p:nvSpPr>
            <p:cNvPr id="14" name="文字方塊 13">
              <a:extLst>
                <a:ext uri="{FF2B5EF4-FFF2-40B4-BE49-F238E27FC236}">
                  <a16:creationId xmlns:a16="http://schemas.microsoft.com/office/drawing/2014/main" id="{3A48D945-BD83-4194-ADCE-3447E239C18C}"/>
                </a:ext>
              </a:extLst>
            </p:cNvPr>
            <p:cNvSpPr txBox="1"/>
            <p:nvPr/>
          </p:nvSpPr>
          <p:spPr>
            <a:xfrm>
              <a:off x="3553738" y="2956538"/>
              <a:ext cx="1797287" cy="584775"/>
            </a:xfrm>
            <a:prstGeom prst="rect">
              <a:avLst/>
            </a:prstGeom>
            <a:noFill/>
          </p:spPr>
          <p:txBody>
            <a:bodyPr wrap="none" rtlCol="0">
              <a:spAutoFit/>
            </a:bodyPr>
            <a:lstStyle/>
            <a:p>
              <a:r>
                <a:rPr lang="zh-TW" altLang="en-US" sz="3200" b="1" dirty="0">
                  <a:solidFill>
                    <a:schemeClr val="accent1">
                      <a:lumMod val="50000"/>
                    </a:schemeClr>
                  </a:solidFill>
                  <a:latin typeface="俐方體11號" pitchFamily="2" charset="-120"/>
                  <a:ea typeface="俐方體11號" pitchFamily="2" charset="-120"/>
                </a:rPr>
                <a:t>張 秉 中</a:t>
              </a:r>
            </a:p>
          </p:txBody>
        </p:sp>
      </p:grpSp>
      <p:grpSp>
        <p:nvGrpSpPr>
          <p:cNvPr id="19" name="群組 18">
            <a:extLst>
              <a:ext uri="{FF2B5EF4-FFF2-40B4-BE49-F238E27FC236}">
                <a16:creationId xmlns:a16="http://schemas.microsoft.com/office/drawing/2014/main" id="{45D0ECF7-785C-4CBD-89FF-812C1280F4BA}"/>
              </a:ext>
            </a:extLst>
          </p:cNvPr>
          <p:cNvGrpSpPr/>
          <p:nvPr/>
        </p:nvGrpSpPr>
        <p:grpSpPr>
          <a:xfrm>
            <a:off x="4671410" y="2428598"/>
            <a:ext cx="2350969" cy="494859"/>
            <a:chOff x="8016351" y="3891662"/>
            <a:chExt cx="2477444" cy="494859"/>
          </a:xfrm>
        </p:grpSpPr>
        <p:pic>
          <p:nvPicPr>
            <p:cNvPr id="20" name="그림 2">
              <a:extLst>
                <a:ext uri="{FF2B5EF4-FFF2-40B4-BE49-F238E27FC236}">
                  <a16:creationId xmlns:a16="http://schemas.microsoft.com/office/drawing/2014/main" id="{D33EBFFE-C308-44A4-8CEF-CA412DF493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1" name="文字方塊 20">
              <a:extLst>
                <a:ext uri="{FF2B5EF4-FFF2-40B4-BE49-F238E27FC236}">
                  <a16:creationId xmlns:a16="http://schemas.microsoft.com/office/drawing/2014/main" id="{AD3D84BC-351F-4E49-BE1B-F655D99C08BA}"/>
                </a:ext>
              </a:extLst>
            </p:cNvPr>
            <p:cNvSpPr txBox="1"/>
            <p:nvPr/>
          </p:nvSpPr>
          <p:spPr>
            <a:xfrm>
              <a:off x="8121987" y="3940938"/>
              <a:ext cx="2371804" cy="369332"/>
            </a:xfrm>
            <a:prstGeom prst="rect">
              <a:avLst/>
            </a:prstGeom>
            <a:noFill/>
          </p:spPr>
          <p:txBody>
            <a:bodyPr wrap="square" rtlCol="0">
              <a:spAutoFit/>
            </a:bodyPr>
            <a:lstStyle/>
            <a:p>
              <a:pPr algn="dist"/>
              <a:r>
                <a:rPr lang="en-US" altLang="zh-TW" b="1" dirty="0">
                  <a:solidFill>
                    <a:srgbClr val="000000"/>
                  </a:solidFill>
                  <a:latin typeface="俐方體11號" pitchFamily="2" charset="-120"/>
                  <a:ea typeface="俐方體11號" pitchFamily="2" charset="-120"/>
                </a:rPr>
                <a:t>Websocket WebRTC</a:t>
              </a:r>
              <a:endParaRPr lang="zh-TW" altLang="en-US" dirty="0">
                <a:latin typeface="俐方體11號" pitchFamily="2" charset="-120"/>
                <a:ea typeface="俐方體11號" pitchFamily="2" charset="-120"/>
              </a:endParaRPr>
            </a:p>
          </p:txBody>
        </p:sp>
      </p:grpSp>
      <p:grpSp>
        <p:nvGrpSpPr>
          <p:cNvPr id="22" name="群組 21">
            <a:extLst>
              <a:ext uri="{FF2B5EF4-FFF2-40B4-BE49-F238E27FC236}">
                <a16:creationId xmlns:a16="http://schemas.microsoft.com/office/drawing/2014/main" id="{524FC1A2-F71D-4A93-B291-244F46C49D24}"/>
              </a:ext>
            </a:extLst>
          </p:cNvPr>
          <p:cNvGrpSpPr/>
          <p:nvPr/>
        </p:nvGrpSpPr>
        <p:grpSpPr>
          <a:xfrm>
            <a:off x="4671406" y="1575559"/>
            <a:ext cx="2350969" cy="494859"/>
            <a:chOff x="8016351" y="3891662"/>
            <a:chExt cx="2477444" cy="494859"/>
          </a:xfrm>
        </p:grpSpPr>
        <p:pic>
          <p:nvPicPr>
            <p:cNvPr id="23" name="그림 2">
              <a:extLst>
                <a:ext uri="{FF2B5EF4-FFF2-40B4-BE49-F238E27FC236}">
                  <a16:creationId xmlns:a16="http://schemas.microsoft.com/office/drawing/2014/main" id="{CF7D2CA8-3BE8-4C37-A1E2-CD97B16B8A8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4" name="文字方塊 23">
              <a:extLst>
                <a:ext uri="{FF2B5EF4-FFF2-40B4-BE49-F238E27FC236}">
                  <a16:creationId xmlns:a16="http://schemas.microsoft.com/office/drawing/2014/main" id="{D7663DBB-84C1-4147-99E3-8FEF4CAE136A}"/>
                </a:ext>
              </a:extLst>
            </p:cNvPr>
            <p:cNvSpPr txBox="1"/>
            <p:nvPr/>
          </p:nvSpPr>
          <p:spPr>
            <a:xfrm>
              <a:off x="8132321" y="3940938"/>
              <a:ext cx="2160250"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專案整合</a:t>
              </a:r>
            </a:p>
          </p:txBody>
        </p:sp>
      </p:grpSp>
      <p:grpSp>
        <p:nvGrpSpPr>
          <p:cNvPr id="25" name="群組 24">
            <a:extLst>
              <a:ext uri="{FF2B5EF4-FFF2-40B4-BE49-F238E27FC236}">
                <a16:creationId xmlns:a16="http://schemas.microsoft.com/office/drawing/2014/main" id="{317C45B5-9B83-4DBA-BC4E-3F737D9BD530}"/>
              </a:ext>
            </a:extLst>
          </p:cNvPr>
          <p:cNvGrpSpPr/>
          <p:nvPr/>
        </p:nvGrpSpPr>
        <p:grpSpPr>
          <a:xfrm>
            <a:off x="4684703" y="4125047"/>
            <a:ext cx="2350969" cy="494859"/>
            <a:chOff x="8016351" y="3891662"/>
            <a:chExt cx="2477444" cy="494859"/>
          </a:xfrm>
        </p:grpSpPr>
        <p:pic>
          <p:nvPicPr>
            <p:cNvPr id="26" name="그림 2">
              <a:extLst>
                <a:ext uri="{FF2B5EF4-FFF2-40B4-BE49-F238E27FC236}">
                  <a16:creationId xmlns:a16="http://schemas.microsoft.com/office/drawing/2014/main" id="{304AE9D4-AD5B-4B44-95BC-285FD42BB1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7" name="文字方塊 26">
              <a:extLst>
                <a:ext uri="{FF2B5EF4-FFF2-40B4-BE49-F238E27FC236}">
                  <a16:creationId xmlns:a16="http://schemas.microsoft.com/office/drawing/2014/main" id="{E65B1342-1324-429E-B344-8335E2E828BC}"/>
                </a:ext>
              </a:extLst>
            </p:cNvPr>
            <p:cNvSpPr txBox="1"/>
            <p:nvPr/>
          </p:nvSpPr>
          <p:spPr>
            <a:xfrm>
              <a:off x="8121988" y="3940938"/>
              <a:ext cx="2210972" cy="369332"/>
            </a:xfrm>
            <a:prstGeom prst="rect">
              <a:avLst/>
            </a:prstGeom>
            <a:noFill/>
          </p:spPr>
          <p:txBody>
            <a:bodyPr wrap="square" rtlCol="0">
              <a:spAutoFit/>
            </a:bodyPr>
            <a:lstStyle/>
            <a:p>
              <a:pPr algn="dist"/>
              <a:r>
                <a:rPr lang="en-US" altLang="zh-TW" b="1" i="0" u="none" strike="noStrike" dirty="0">
                  <a:solidFill>
                    <a:srgbClr val="000000"/>
                  </a:solidFill>
                  <a:effectLst/>
                  <a:latin typeface="俐方體11號" pitchFamily="2" charset="-120"/>
                  <a:ea typeface="俐方體11號" pitchFamily="2" charset="-120"/>
                </a:rPr>
                <a:t>Git</a:t>
              </a:r>
              <a:r>
                <a:rPr lang="zh-TW" altLang="en-US" b="1" i="0" u="none" strike="noStrike" dirty="0">
                  <a:solidFill>
                    <a:srgbClr val="000000"/>
                  </a:solidFill>
                  <a:effectLst/>
                  <a:latin typeface="俐方體11號" pitchFamily="2" charset="-120"/>
                  <a:ea typeface="俐方體11號" pitchFamily="2" charset="-120"/>
                </a:rPr>
                <a:t>版本控</a:t>
              </a:r>
              <a:r>
                <a:rPr lang="zh-TW" altLang="en-US" b="1" dirty="0">
                  <a:solidFill>
                    <a:srgbClr val="000000"/>
                  </a:solidFill>
                  <a:latin typeface="俐方體11號" pitchFamily="2" charset="-120"/>
                  <a:ea typeface="俐方體11號" pitchFamily="2" charset="-120"/>
                </a:rPr>
                <a:t>管</a:t>
              </a:r>
              <a:endParaRPr lang="zh-TW" altLang="en-US" dirty="0">
                <a:latin typeface="俐方體11號" pitchFamily="2" charset="-120"/>
                <a:ea typeface="俐方體11號" pitchFamily="2" charset="-120"/>
              </a:endParaRPr>
            </a:p>
          </p:txBody>
        </p:sp>
      </p:grpSp>
      <p:grpSp>
        <p:nvGrpSpPr>
          <p:cNvPr id="28" name="群組 27">
            <a:extLst>
              <a:ext uri="{FF2B5EF4-FFF2-40B4-BE49-F238E27FC236}">
                <a16:creationId xmlns:a16="http://schemas.microsoft.com/office/drawing/2014/main" id="{5E5FF218-4F32-45AB-843D-DEAC45FE71DE}"/>
              </a:ext>
            </a:extLst>
          </p:cNvPr>
          <p:cNvGrpSpPr/>
          <p:nvPr/>
        </p:nvGrpSpPr>
        <p:grpSpPr>
          <a:xfrm>
            <a:off x="4671406" y="3290310"/>
            <a:ext cx="2364266" cy="494859"/>
            <a:chOff x="8016351" y="3891662"/>
            <a:chExt cx="2491456" cy="494859"/>
          </a:xfrm>
        </p:grpSpPr>
        <p:pic>
          <p:nvPicPr>
            <p:cNvPr id="29" name="그림 2">
              <a:extLst>
                <a:ext uri="{FF2B5EF4-FFF2-40B4-BE49-F238E27FC236}">
                  <a16:creationId xmlns:a16="http://schemas.microsoft.com/office/drawing/2014/main" id="{9D1F6ECF-64BE-4C1F-88E4-4A9986D6D2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0" name="文字方塊 29">
              <a:extLst>
                <a:ext uri="{FF2B5EF4-FFF2-40B4-BE49-F238E27FC236}">
                  <a16:creationId xmlns:a16="http://schemas.microsoft.com/office/drawing/2014/main" id="{8395CAA8-5DD3-4769-8279-426AC0A654C7}"/>
                </a:ext>
              </a:extLst>
            </p:cNvPr>
            <p:cNvSpPr txBox="1"/>
            <p:nvPr/>
          </p:nvSpPr>
          <p:spPr>
            <a:xfrm>
              <a:off x="8121987" y="3940938"/>
              <a:ext cx="2385820" cy="369332"/>
            </a:xfrm>
            <a:prstGeom prst="rect">
              <a:avLst/>
            </a:prstGeom>
            <a:noFill/>
          </p:spPr>
          <p:txBody>
            <a:bodyPr wrap="square" rtlCol="0">
              <a:spAutoFit/>
            </a:bodyPr>
            <a:lstStyle/>
            <a:p>
              <a:pPr algn="dist"/>
              <a:r>
                <a:rPr lang="zh-TW" altLang="en-US" b="1" dirty="0">
                  <a:solidFill>
                    <a:srgbClr val="000000"/>
                  </a:solidFill>
                  <a:latin typeface="俐方體11號" pitchFamily="2" charset="-120"/>
                  <a:ea typeface="俐方體11號" pitchFamily="2" charset="-120"/>
                </a:rPr>
                <a:t>資料庫設計</a:t>
              </a:r>
              <a:endParaRPr lang="zh-TW" altLang="en-US" dirty="0">
                <a:latin typeface="俐方體11號" pitchFamily="2" charset="-120"/>
                <a:ea typeface="俐方體11號" pitchFamily="2" charset="-120"/>
              </a:endParaRPr>
            </a:p>
          </p:txBody>
        </p:sp>
      </p:grpSp>
      <p:grpSp>
        <p:nvGrpSpPr>
          <p:cNvPr id="32" name="群組 31">
            <a:extLst>
              <a:ext uri="{FF2B5EF4-FFF2-40B4-BE49-F238E27FC236}">
                <a16:creationId xmlns:a16="http://schemas.microsoft.com/office/drawing/2014/main" id="{6926DA8F-01C0-45AC-B886-31567100AA5B}"/>
              </a:ext>
            </a:extLst>
          </p:cNvPr>
          <p:cNvGrpSpPr/>
          <p:nvPr/>
        </p:nvGrpSpPr>
        <p:grpSpPr>
          <a:xfrm>
            <a:off x="7866411" y="3281145"/>
            <a:ext cx="3314774" cy="695607"/>
            <a:chOff x="8016351" y="3891662"/>
            <a:chExt cx="2477444" cy="695607"/>
          </a:xfrm>
        </p:grpSpPr>
        <p:pic>
          <p:nvPicPr>
            <p:cNvPr id="34" name="그림 2">
              <a:extLst>
                <a:ext uri="{FF2B5EF4-FFF2-40B4-BE49-F238E27FC236}">
                  <a16:creationId xmlns:a16="http://schemas.microsoft.com/office/drawing/2014/main" id="{09AC1CDF-68F8-4529-A0C0-2C8D162AB3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5" name="文字方塊 34">
              <a:extLst>
                <a:ext uri="{FF2B5EF4-FFF2-40B4-BE49-F238E27FC236}">
                  <a16:creationId xmlns:a16="http://schemas.microsoft.com/office/drawing/2014/main" id="{241D9F8D-5DBD-496B-81CF-5EB5D6A7890B}"/>
                </a:ext>
              </a:extLst>
            </p:cNvPr>
            <p:cNvSpPr txBox="1"/>
            <p:nvPr/>
          </p:nvSpPr>
          <p:spPr>
            <a:xfrm>
              <a:off x="8121987" y="3940938"/>
              <a:ext cx="2210971" cy="646331"/>
            </a:xfrm>
            <a:prstGeom prst="rect">
              <a:avLst/>
            </a:prstGeom>
            <a:noFill/>
          </p:spPr>
          <p:txBody>
            <a:bodyPr wrap="square" rtlCol="0">
              <a:spAutoFit/>
            </a:bodyPr>
            <a:lstStyle/>
            <a:p>
              <a:pPr algn="dist"/>
              <a:r>
                <a:rPr lang="zh-TW" altLang="en-US" b="1" i="0" u="none" strike="noStrike" dirty="0">
                  <a:solidFill>
                    <a:srgbClr val="000000"/>
                  </a:solidFill>
                  <a:effectLst/>
                  <a:latin typeface="俐方體11號" pitchFamily="2" charset="-120"/>
                  <a:ea typeface="俐方體11號" pitchFamily="2" charset="-120"/>
                </a:rPr>
                <a:t>網站數據分析（</a:t>
              </a:r>
              <a:r>
                <a:rPr lang="en-US" altLang="zh-TW" b="1" i="0" u="none" strike="noStrike" dirty="0">
                  <a:solidFill>
                    <a:srgbClr val="000000"/>
                  </a:solidFill>
                  <a:effectLst/>
                  <a:latin typeface="俐方體11號" pitchFamily="2" charset="-120"/>
                  <a:ea typeface="俐方體11號" pitchFamily="2" charset="-120"/>
                </a:rPr>
                <a:t>Chart.JS</a:t>
              </a:r>
              <a:r>
                <a:rPr lang="zh-TW" altLang="en-US" b="1" i="0" u="none" strike="noStrike" dirty="0">
                  <a:solidFill>
                    <a:srgbClr val="000000"/>
                  </a:solidFill>
                  <a:effectLst/>
                  <a:latin typeface="俐方體11號" pitchFamily="2" charset="-120"/>
                  <a:ea typeface="俐方體11號" pitchFamily="2" charset="-120"/>
                </a:rPr>
                <a:t>）</a:t>
              </a:r>
              <a:endParaRPr lang="zh-TW" altLang="en-US" dirty="0">
                <a:latin typeface="俐方體11號" pitchFamily="2" charset="-120"/>
                <a:ea typeface="俐方體11號" pitchFamily="2" charset="-120"/>
              </a:endParaRPr>
            </a:p>
          </p:txBody>
        </p:sp>
      </p:grpSp>
      <p:grpSp>
        <p:nvGrpSpPr>
          <p:cNvPr id="36" name="群組 35">
            <a:extLst>
              <a:ext uri="{FF2B5EF4-FFF2-40B4-BE49-F238E27FC236}">
                <a16:creationId xmlns:a16="http://schemas.microsoft.com/office/drawing/2014/main" id="{C9390759-D901-4DC7-BD0E-5BA81B92CB5B}"/>
              </a:ext>
            </a:extLst>
          </p:cNvPr>
          <p:cNvGrpSpPr/>
          <p:nvPr/>
        </p:nvGrpSpPr>
        <p:grpSpPr>
          <a:xfrm>
            <a:off x="7866407" y="2428598"/>
            <a:ext cx="3314773" cy="494859"/>
            <a:chOff x="8016351" y="3891662"/>
            <a:chExt cx="2477444" cy="494859"/>
          </a:xfrm>
        </p:grpSpPr>
        <p:pic>
          <p:nvPicPr>
            <p:cNvPr id="37" name="그림 2">
              <a:extLst>
                <a:ext uri="{FF2B5EF4-FFF2-40B4-BE49-F238E27FC236}">
                  <a16:creationId xmlns:a16="http://schemas.microsoft.com/office/drawing/2014/main" id="{C01A0B8A-87FB-47D2-9E4E-D8A37F138E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8" name="文字方塊 37">
              <a:extLst>
                <a:ext uri="{FF2B5EF4-FFF2-40B4-BE49-F238E27FC236}">
                  <a16:creationId xmlns:a16="http://schemas.microsoft.com/office/drawing/2014/main" id="{959A9002-3DCF-4AB7-BE9C-D7A0E30B051E}"/>
                </a:ext>
              </a:extLst>
            </p:cNvPr>
            <p:cNvSpPr txBox="1"/>
            <p:nvPr/>
          </p:nvSpPr>
          <p:spPr>
            <a:xfrm>
              <a:off x="8121990" y="3940938"/>
              <a:ext cx="2243808" cy="3693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TW" sz="1800" b="1" i="0" u="none" strike="noStrike" kern="1200" cap="none" spc="0" normalizeH="0" baseline="0" noProof="0" dirty="0">
                  <a:ln>
                    <a:noFill/>
                  </a:ln>
                  <a:solidFill>
                    <a:srgbClr val="000000"/>
                  </a:solidFill>
                  <a:effectLst/>
                  <a:uLnTx/>
                  <a:uFillTx/>
                  <a:latin typeface="俐方體11號" pitchFamily="2" charset="-120"/>
                  <a:ea typeface="俐方體11號" pitchFamily="2" charset="-120"/>
                  <a:cs typeface="+mn-cs"/>
                </a:rPr>
                <a:t>Entity Framework Core</a:t>
              </a:r>
              <a:endParaRPr kumimoji="0" lang="zh-TW" altLang="en-US" sz="1800" b="0" i="0" u="none" strike="noStrike" kern="1200" cap="none" spc="0" normalizeH="0" baseline="0" noProof="0" dirty="0">
                <a:ln>
                  <a:noFill/>
                </a:ln>
                <a:solidFill>
                  <a:prstClr val="black"/>
                </a:solidFill>
                <a:effectLst/>
                <a:uLnTx/>
                <a:uFillTx/>
                <a:latin typeface="俐方體11號" pitchFamily="2" charset="-120"/>
                <a:ea typeface="俐方體11號" pitchFamily="2" charset="-120"/>
                <a:cs typeface="+mn-cs"/>
              </a:endParaRPr>
            </a:p>
          </p:txBody>
        </p:sp>
      </p:grpSp>
      <p:grpSp>
        <p:nvGrpSpPr>
          <p:cNvPr id="73" name="群組 72">
            <a:extLst>
              <a:ext uri="{FF2B5EF4-FFF2-40B4-BE49-F238E27FC236}">
                <a16:creationId xmlns:a16="http://schemas.microsoft.com/office/drawing/2014/main" id="{3BFDD0CF-1E9A-445A-9B45-BA7430BC3E1B}"/>
              </a:ext>
            </a:extLst>
          </p:cNvPr>
          <p:cNvGrpSpPr/>
          <p:nvPr/>
        </p:nvGrpSpPr>
        <p:grpSpPr>
          <a:xfrm>
            <a:off x="4019048" y="927441"/>
            <a:ext cx="1070890" cy="494859"/>
            <a:chOff x="8016351" y="3891662"/>
            <a:chExt cx="2477444" cy="494859"/>
          </a:xfrm>
        </p:grpSpPr>
        <p:pic>
          <p:nvPicPr>
            <p:cNvPr id="74" name="그림 2">
              <a:extLst>
                <a:ext uri="{FF2B5EF4-FFF2-40B4-BE49-F238E27FC236}">
                  <a16:creationId xmlns:a16="http://schemas.microsoft.com/office/drawing/2014/main" id="{D21BF1B4-497B-4F31-B5D9-B0CE087BC11E}"/>
                </a:ext>
              </a:extLst>
            </p:cNvPr>
            <p:cNvPicPr>
              <a:picLocks noChangeAspect="1"/>
            </p:cNvPicPr>
            <p:nvPr/>
          </p:nvPicPr>
          <p:blipFill>
            <a:blip r:embed="rId6">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75" name="文字方塊 74">
              <a:extLst>
                <a:ext uri="{FF2B5EF4-FFF2-40B4-BE49-F238E27FC236}">
                  <a16:creationId xmlns:a16="http://schemas.microsoft.com/office/drawing/2014/main" id="{78D4F628-A03C-4FC1-A0D7-24B4B20BC046}"/>
                </a:ext>
              </a:extLst>
            </p:cNvPr>
            <p:cNvSpPr txBox="1"/>
            <p:nvPr/>
          </p:nvSpPr>
          <p:spPr>
            <a:xfrm>
              <a:off x="8132321" y="3940938"/>
              <a:ext cx="2160251" cy="369332"/>
            </a:xfrm>
            <a:prstGeom prst="rect">
              <a:avLst/>
            </a:prstGeom>
            <a:noFill/>
          </p:spPr>
          <p:txBody>
            <a:bodyPr wrap="square" rtlCol="0">
              <a:spAutoFit/>
            </a:bodyPr>
            <a:lstStyle/>
            <a:p>
              <a:r>
                <a:rPr lang="zh-TW" altLang="en-US" sz="1800" b="1" dirty="0">
                  <a:latin typeface="俐方體11號" pitchFamily="2" charset="-120"/>
                  <a:ea typeface="俐方體11號" pitchFamily="2" charset="-120"/>
                </a:rPr>
                <a:t>技術長</a:t>
              </a:r>
            </a:p>
          </p:txBody>
        </p:sp>
      </p:grpSp>
      <p:grpSp>
        <p:nvGrpSpPr>
          <p:cNvPr id="2" name="群組 1">
            <a:extLst>
              <a:ext uri="{FF2B5EF4-FFF2-40B4-BE49-F238E27FC236}">
                <a16:creationId xmlns:a16="http://schemas.microsoft.com/office/drawing/2014/main" id="{6FAC7D08-6F33-4311-BF82-3C43F69639DE}"/>
              </a:ext>
            </a:extLst>
          </p:cNvPr>
          <p:cNvGrpSpPr/>
          <p:nvPr/>
        </p:nvGrpSpPr>
        <p:grpSpPr>
          <a:xfrm>
            <a:off x="7135915" y="3607612"/>
            <a:ext cx="4937905" cy="3146247"/>
            <a:chOff x="7135915" y="3607612"/>
            <a:chExt cx="4937905" cy="3146247"/>
          </a:xfrm>
        </p:grpSpPr>
        <p:grpSp>
          <p:nvGrpSpPr>
            <p:cNvPr id="31" name="群組 30">
              <a:extLst>
                <a:ext uri="{FF2B5EF4-FFF2-40B4-BE49-F238E27FC236}">
                  <a16:creationId xmlns:a16="http://schemas.microsoft.com/office/drawing/2014/main" id="{8C812FE3-2F60-4E89-BEB8-1E9836FD4220}"/>
                </a:ext>
              </a:extLst>
            </p:cNvPr>
            <p:cNvGrpSpPr/>
            <p:nvPr/>
          </p:nvGrpSpPr>
          <p:grpSpPr>
            <a:xfrm>
              <a:off x="7135915" y="3607612"/>
              <a:ext cx="4937905" cy="3146247"/>
              <a:chOff x="1245918" y="1755265"/>
              <a:chExt cx="9163845" cy="4441899"/>
            </a:xfrm>
          </p:grpSpPr>
          <p:sp>
            <p:nvSpPr>
              <p:cNvPr id="33" name="矩形 32">
                <a:extLst>
                  <a:ext uri="{FF2B5EF4-FFF2-40B4-BE49-F238E27FC236}">
                    <a16:creationId xmlns:a16="http://schemas.microsoft.com/office/drawing/2014/main" id="{3E7BECFA-86FE-4F0B-BB60-10ABF7966513}"/>
                  </a:ext>
                </a:extLst>
              </p:cNvPr>
              <p:cNvSpPr/>
              <p:nvPr/>
            </p:nvSpPr>
            <p:spPr>
              <a:xfrm>
                <a:off x="1811299" y="2221374"/>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9" name="矩形 38">
                <a:extLst>
                  <a:ext uri="{FF2B5EF4-FFF2-40B4-BE49-F238E27FC236}">
                    <a16:creationId xmlns:a16="http://schemas.microsoft.com/office/drawing/2014/main" id="{CEBF40EC-ECEC-469D-BF5A-7285D397D347}"/>
                  </a:ext>
                </a:extLst>
              </p:cNvPr>
              <p:cNvSpPr/>
              <p:nvPr/>
            </p:nvSpPr>
            <p:spPr>
              <a:xfrm>
                <a:off x="1385410" y="2316479"/>
                <a:ext cx="8881783" cy="3667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1" name="矩形 40">
                <a:extLst>
                  <a:ext uri="{FF2B5EF4-FFF2-40B4-BE49-F238E27FC236}">
                    <a16:creationId xmlns:a16="http://schemas.microsoft.com/office/drawing/2014/main" id="{398338D7-3982-4158-853F-3A9B0413E5CD}"/>
                  </a:ext>
                </a:extLst>
              </p:cNvPr>
              <p:cNvSpPr/>
              <p:nvPr/>
            </p:nvSpPr>
            <p:spPr>
              <a:xfrm>
                <a:off x="1994051" y="2161673"/>
                <a:ext cx="7664377" cy="6241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2" name="矩形 41">
                <a:extLst>
                  <a:ext uri="{FF2B5EF4-FFF2-40B4-BE49-F238E27FC236}">
                    <a16:creationId xmlns:a16="http://schemas.microsoft.com/office/drawing/2014/main" id="{4537D2CE-2429-4248-98C7-497F0E2D98C4}"/>
                  </a:ext>
                </a:extLst>
              </p:cNvPr>
              <p:cNvSpPr/>
              <p:nvPr/>
            </p:nvSpPr>
            <p:spPr>
              <a:xfrm rot="5400000">
                <a:off x="-298295" y="4107499"/>
                <a:ext cx="3317736" cy="496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3" name="矩形 42">
                <a:extLst>
                  <a:ext uri="{FF2B5EF4-FFF2-40B4-BE49-F238E27FC236}">
                    <a16:creationId xmlns:a16="http://schemas.microsoft.com/office/drawing/2014/main" id="{62AB4A56-91B2-4769-B751-717B6679BA7A}"/>
                  </a:ext>
                </a:extLst>
              </p:cNvPr>
              <p:cNvSpPr/>
              <p:nvPr/>
            </p:nvSpPr>
            <p:spPr>
              <a:xfrm rot="5400000">
                <a:off x="8637782" y="4107499"/>
                <a:ext cx="3317734" cy="496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4" name="矩形 43">
                <a:extLst>
                  <a:ext uri="{FF2B5EF4-FFF2-40B4-BE49-F238E27FC236}">
                    <a16:creationId xmlns:a16="http://schemas.microsoft.com/office/drawing/2014/main" id="{F7A9D485-63A2-4B0F-9F6D-38D7CC4E0F7B}"/>
                  </a:ext>
                </a:extLst>
              </p:cNvPr>
              <p:cNvSpPr/>
              <p:nvPr/>
            </p:nvSpPr>
            <p:spPr>
              <a:xfrm>
                <a:off x="1994051" y="6049541"/>
                <a:ext cx="7904329" cy="624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45" name="矩形 44">
                <a:extLst>
                  <a:ext uri="{FF2B5EF4-FFF2-40B4-BE49-F238E27FC236}">
                    <a16:creationId xmlns:a16="http://schemas.microsoft.com/office/drawing/2014/main" id="{59771EB3-6ECB-48F7-9486-A8CA680DFF75}"/>
                  </a:ext>
                </a:extLst>
              </p:cNvPr>
              <p:cNvSpPr/>
              <p:nvPr/>
            </p:nvSpPr>
            <p:spPr>
              <a:xfrm>
                <a:off x="1591341" y="5676836"/>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6" name="圖片 45">
                <a:extLst>
                  <a:ext uri="{FF2B5EF4-FFF2-40B4-BE49-F238E27FC236}">
                    <a16:creationId xmlns:a16="http://schemas.microsoft.com/office/drawing/2014/main" id="{E330734B-A784-40D5-972A-D9B1A11AC155}"/>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t="39492" r="48185"/>
              <a:stretch/>
            </p:blipFill>
            <p:spPr>
              <a:xfrm rot="10773968" flipH="1">
                <a:off x="1245918" y="1755265"/>
                <a:ext cx="761916" cy="765191"/>
              </a:xfrm>
              <a:prstGeom prst="rect">
                <a:avLst/>
              </a:prstGeom>
            </p:spPr>
          </p:pic>
          <p:pic>
            <p:nvPicPr>
              <p:cNvPr id="47" name="圖片 46">
                <a:extLst>
                  <a:ext uri="{FF2B5EF4-FFF2-40B4-BE49-F238E27FC236}">
                    <a16:creationId xmlns:a16="http://schemas.microsoft.com/office/drawing/2014/main" id="{86E43001-0117-4740-8928-C6F5F08E324D}"/>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l="48065" t="33542" b="25786"/>
              <a:stretch/>
            </p:blipFill>
            <p:spPr>
              <a:xfrm rot="10773968" flipH="1">
                <a:off x="9643820" y="2072167"/>
                <a:ext cx="763691" cy="514336"/>
              </a:xfrm>
              <a:prstGeom prst="rect">
                <a:avLst/>
              </a:prstGeom>
            </p:spPr>
          </p:pic>
          <p:pic>
            <p:nvPicPr>
              <p:cNvPr id="48" name="圖片 47">
                <a:extLst>
                  <a:ext uri="{FF2B5EF4-FFF2-40B4-BE49-F238E27FC236}">
                    <a16:creationId xmlns:a16="http://schemas.microsoft.com/office/drawing/2014/main" id="{CF654C34-78A5-4DCD-A04F-90A6FCB67F13}"/>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l="61408" t="-120" b="59330"/>
              <a:stretch/>
            </p:blipFill>
            <p:spPr>
              <a:xfrm rot="10773968" flipH="1">
                <a:off x="9842281" y="5681341"/>
                <a:ext cx="567482" cy="515823"/>
              </a:xfrm>
              <a:prstGeom prst="rect">
                <a:avLst/>
              </a:prstGeom>
            </p:spPr>
          </p:pic>
          <p:pic>
            <p:nvPicPr>
              <p:cNvPr id="49" name="圖片 48">
                <a:extLst>
                  <a:ext uri="{FF2B5EF4-FFF2-40B4-BE49-F238E27FC236}">
                    <a16:creationId xmlns:a16="http://schemas.microsoft.com/office/drawing/2014/main" id="{03897DDB-3B90-4B5A-927E-98B7D2F10B12}"/>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t="1452" r="47636" b="60130"/>
              <a:stretch/>
            </p:blipFill>
            <p:spPr>
              <a:xfrm rot="10773968" flipH="1">
                <a:off x="1251145" y="5696551"/>
                <a:ext cx="769986" cy="485831"/>
              </a:xfrm>
              <a:prstGeom prst="rect">
                <a:avLst/>
              </a:prstGeom>
            </p:spPr>
          </p:pic>
          <p:sp>
            <p:nvSpPr>
              <p:cNvPr id="50" name="矩形 49">
                <a:extLst>
                  <a:ext uri="{FF2B5EF4-FFF2-40B4-BE49-F238E27FC236}">
                    <a16:creationId xmlns:a16="http://schemas.microsoft.com/office/drawing/2014/main" id="{E578C42C-99D9-494A-93BD-AA29A88BD908}"/>
                  </a:ext>
                </a:extLst>
              </p:cNvPr>
              <p:cNvSpPr/>
              <p:nvPr/>
            </p:nvSpPr>
            <p:spPr>
              <a:xfrm>
                <a:off x="1441450" y="2381250"/>
                <a:ext cx="705365" cy="158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1" name="矩形 50">
                <a:extLst>
                  <a:ext uri="{FF2B5EF4-FFF2-40B4-BE49-F238E27FC236}">
                    <a16:creationId xmlns:a16="http://schemas.microsoft.com/office/drawing/2014/main" id="{1483FA8A-D6C3-423D-AA4D-DB7BCABF038D}"/>
                  </a:ext>
                </a:extLst>
              </p:cNvPr>
              <p:cNvSpPr/>
              <p:nvPr/>
            </p:nvSpPr>
            <p:spPr>
              <a:xfrm>
                <a:off x="1435084" y="5693641"/>
                <a:ext cx="705365" cy="2280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2" name="矩形 51">
                <a:extLst>
                  <a:ext uri="{FF2B5EF4-FFF2-40B4-BE49-F238E27FC236}">
                    <a16:creationId xmlns:a16="http://schemas.microsoft.com/office/drawing/2014/main" id="{366B4F16-1F03-4C48-92B0-07DBA9F1B17D}"/>
                  </a:ext>
                </a:extLst>
              </p:cNvPr>
              <p:cNvSpPr/>
              <p:nvPr/>
            </p:nvSpPr>
            <p:spPr>
              <a:xfrm>
                <a:off x="9476225" y="2332255"/>
                <a:ext cx="705365" cy="2697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3" name="矩形 52">
                <a:extLst>
                  <a:ext uri="{FF2B5EF4-FFF2-40B4-BE49-F238E27FC236}">
                    <a16:creationId xmlns:a16="http://schemas.microsoft.com/office/drawing/2014/main" id="{41193794-0FD3-4393-87A3-62508D6C6BC0}"/>
                  </a:ext>
                </a:extLst>
              </p:cNvPr>
              <p:cNvSpPr/>
              <p:nvPr/>
            </p:nvSpPr>
            <p:spPr>
              <a:xfrm>
                <a:off x="9526042" y="5646644"/>
                <a:ext cx="705365" cy="2750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54" name="文字方塊 53">
              <a:extLst>
                <a:ext uri="{FF2B5EF4-FFF2-40B4-BE49-F238E27FC236}">
                  <a16:creationId xmlns:a16="http://schemas.microsoft.com/office/drawing/2014/main" id="{D11A1AC4-2F1B-4898-AA9A-6D786C412C84}"/>
                </a:ext>
              </a:extLst>
            </p:cNvPr>
            <p:cNvSpPr txBox="1"/>
            <p:nvPr/>
          </p:nvSpPr>
          <p:spPr>
            <a:xfrm>
              <a:off x="7383433" y="3955936"/>
              <a:ext cx="4555200" cy="2550698"/>
            </a:xfrm>
            <a:prstGeom prst="rect">
              <a:avLst/>
            </a:prstGeom>
            <a:noFill/>
          </p:spPr>
          <p:txBody>
            <a:bodyPr wrap="square" rtlCol="0">
              <a:spAutoFit/>
            </a:bodyPr>
            <a:lstStyle/>
            <a:p>
              <a:pPr>
                <a:lnSpc>
                  <a:spcPct val="150000"/>
                </a:lnSpc>
              </a:pPr>
              <a:r>
                <a:rPr lang="zh-TW" altLang="en-US" dirty="0">
                  <a:solidFill>
                    <a:srgbClr val="161234"/>
                  </a:solidFill>
                  <a:latin typeface="俐方體11號" pitchFamily="2" charset="-120"/>
                  <a:ea typeface="俐方體11號" pitchFamily="2" charset="-120"/>
                </a:rPr>
                <a:t>困難與挑戰 </a:t>
              </a:r>
              <a:endParaRPr lang="en-US" altLang="zh-TW" dirty="0">
                <a:solidFill>
                  <a:srgbClr val="161234"/>
                </a:solidFill>
                <a:latin typeface="俐方體11號" pitchFamily="2" charset="-120"/>
                <a:ea typeface="俐方體11號" pitchFamily="2" charset="-120"/>
              </a:endParaRPr>
            </a:p>
            <a:p>
              <a:pPr>
                <a:lnSpc>
                  <a:spcPct val="150000"/>
                </a:lnSpc>
              </a:pPr>
              <a:r>
                <a:rPr lang="en-US" altLang="zh-TW" dirty="0">
                  <a:solidFill>
                    <a:schemeClr val="accent1">
                      <a:lumMod val="50000"/>
                    </a:schemeClr>
                  </a:solidFill>
                  <a:latin typeface="俐方體11號" pitchFamily="2" charset="-120"/>
                  <a:ea typeface="俐方體11號" pitchFamily="2" charset="-120"/>
                </a:rPr>
                <a:t>Firebase</a:t>
              </a:r>
              <a:r>
                <a:rPr lang="zh-TW" altLang="en-US" dirty="0">
                  <a:solidFill>
                    <a:schemeClr val="accent1">
                      <a:lumMod val="50000"/>
                    </a:schemeClr>
                  </a:solidFill>
                  <a:latin typeface="俐方體11號" pitchFamily="2" charset="-120"/>
                  <a:ea typeface="俐方體11號" pitchFamily="2" charset="-120"/>
                </a:rPr>
                <a:t> </a:t>
              </a:r>
              <a:r>
                <a:rPr lang="en-US" altLang="zh-TW" dirty="0">
                  <a:solidFill>
                    <a:schemeClr val="accent1">
                      <a:lumMod val="50000"/>
                    </a:schemeClr>
                  </a:solidFill>
                  <a:latin typeface="俐方體11號" pitchFamily="2" charset="-120"/>
                  <a:ea typeface="俐方體11號" pitchFamily="2" charset="-120"/>
                </a:rPr>
                <a:t>:</a:t>
              </a:r>
              <a:r>
                <a:rPr lang="zh-TW" altLang="en-US" dirty="0">
                  <a:solidFill>
                    <a:schemeClr val="accent1">
                      <a:lumMod val="50000"/>
                    </a:schemeClr>
                  </a:solidFill>
                  <a:latin typeface="俐方體11號" pitchFamily="2" charset="-120"/>
                  <a:ea typeface="俐方體11號" pitchFamily="2" charset="-120"/>
                </a:rPr>
                <a:t> 多資料庫造成專案整合的困難</a:t>
              </a:r>
            </a:p>
            <a:p>
              <a:pPr>
                <a:lnSpc>
                  <a:spcPct val="150000"/>
                </a:lnSpc>
              </a:pPr>
              <a:r>
                <a:rPr lang="zh-TW" altLang="en-US" dirty="0">
                  <a:solidFill>
                    <a:schemeClr val="accent1">
                      <a:lumMod val="50000"/>
                    </a:schemeClr>
                  </a:solidFill>
                  <a:latin typeface="俐方體11號" pitchFamily="2" charset="-120"/>
                  <a:ea typeface="俐方體11號" pitchFamily="2" charset="-120"/>
                </a:rPr>
                <a:t>即時數據的除錯 </a:t>
              </a:r>
              <a:r>
                <a:rPr lang="en-US" altLang="zh-TW" dirty="0">
                  <a:solidFill>
                    <a:schemeClr val="accent1">
                      <a:lumMod val="50000"/>
                    </a:schemeClr>
                  </a:solidFill>
                  <a:latin typeface="俐方體11號" pitchFamily="2" charset="-120"/>
                  <a:ea typeface="俐方體11號" pitchFamily="2" charset="-120"/>
                </a:rPr>
                <a:t>:</a:t>
              </a:r>
              <a:r>
                <a:rPr lang="zh-TW" altLang="en-US" dirty="0">
                  <a:solidFill>
                    <a:schemeClr val="accent1">
                      <a:lumMod val="50000"/>
                    </a:schemeClr>
                  </a:solidFill>
                  <a:latin typeface="俐方體11號" pitchFamily="2" charset="-120"/>
                  <a:ea typeface="俐方體11號" pitchFamily="2" charset="-120"/>
                </a:rPr>
                <a:t> 許多動作都被相互關連，要釐清錯誤發生的時機</a:t>
              </a:r>
              <a:endParaRPr lang="en-US" altLang="zh-TW" dirty="0">
                <a:solidFill>
                  <a:schemeClr val="accent1">
                    <a:lumMod val="50000"/>
                  </a:schemeClr>
                </a:solidFill>
                <a:latin typeface="俐方體11號" pitchFamily="2" charset="-120"/>
                <a:ea typeface="俐方體11號" pitchFamily="2" charset="-120"/>
              </a:endParaRPr>
            </a:p>
            <a:p>
              <a:pPr>
                <a:lnSpc>
                  <a:spcPct val="150000"/>
                </a:lnSpc>
              </a:pPr>
              <a:r>
                <a:rPr lang="en-US" altLang="zh-TW" dirty="0">
                  <a:solidFill>
                    <a:schemeClr val="accent1">
                      <a:lumMod val="50000"/>
                    </a:schemeClr>
                  </a:solidFill>
                  <a:latin typeface="俐方體11號" pitchFamily="2" charset="-120"/>
                  <a:ea typeface="俐方體11號" pitchFamily="2" charset="-120"/>
                </a:rPr>
                <a:t>Queue or List?</a:t>
              </a:r>
              <a:r>
                <a:rPr lang="zh-TW" altLang="en-US" dirty="0">
                  <a:solidFill>
                    <a:schemeClr val="accent1">
                      <a:lumMod val="50000"/>
                    </a:schemeClr>
                  </a:solidFill>
                  <a:latin typeface="俐方體11號" pitchFamily="2" charset="-120"/>
                  <a:ea typeface="俐方體11號" pitchFamily="2" charset="-120"/>
                </a:rPr>
                <a:t> </a:t>
              </a:r>
              <a:r>
                <a:rPr lang="en-US" altLang="zh-TW" dirty="0">
                  <a:solidFill>
                    <a:schemeClr val="accent1">
                      <a:lumMod val="50000"/>
                    </a:schemeClr>
                  </a:solidFill>
                  <a:latin typeface="俐方體11號" pitchFamily="2" charset="-120"/>
                  <a:ea typeface="俐方體11號" pitchFamily="2" charset="-120"/>
                </a:rPr>
                <a:t>:</a:t>
              </a:r>
              <a:r>
                <a:rPr lang="zh-TW" altLang="en-US" dirty="0">
                  <a:solidFill>
                    <a:schemeClr val="accent1">
                      <a:lumMod val="50000"/>
                    </a:schemeClr>
                  </a:solidFill>
                  <a:latin typeface="俐方體11號" pitchFamily="2" charset="-120"/>
                  <a:ea typeface="俐方體11號" pitchFamily="2" charset="-120"/>
                </a:rPr>
                <a:t> 開發配對功能時，資料結構的選擇難處</a:t>
              </a:r>
            </a:p>
          </p:txBody>
        </p:sp>
      </p:grpSp>
      <p:pic>
        <p:nvPicPr>
          <p:cNvPr id="3" name="圖片 2">
            <a:extLst>
              <a:ext uri="{FF2B5EF4-FFF2-40B4-BE49-F238E27FC236}">
                <a16:creationId xmlns:a16="http://schemas.microsoft.com/office/drawing/2014/main" id="{B3DFBE82-62F8-451C-9743-828873647FDE}"/>
              </a:ext>
            </a:extLst>
          </p:cNvPr>
          <p:cNvPicPr>
            <a:picLocks noChangeAspect="1"/>
          </p:cNvPicPr>
          <p:nvPr/>
        </p:nvPicPr>
        <p:blipFill rotWithShape="1">
          <a:blip r:embed="rId9">
            <a:extLst>
              <a:ext uri="{28A0092B-C50C-407E-A947-70E740481C1C}">
                <a14:useLocalDpi xmlns:a14="http://schemas.microsoft.com/office/drawing/2010/main" val="0"/>
              </a:ext>
            </a:extLst>
          </a:blip>
          <a:srcRect l="12460" t="1840" r="7148"/>
          <a:stretch/>
        </p:blipFill>
        <p:spPr>
          <a:xfrm>
            <a:off x="1197901" y="928594"/>
            <a:ext cx="1634304" cy="1995520"/>
          </a:xfrm>
          <a:prstGeom prst="roundRect">
            <a:avLst/>
          </a:prstGeom>
        </p:spPr>
      </p:pic>
      <p:sp>
        <p:nvSpPr>
          <p:cNvPr id="55" name="矩形: 圓角 10">
            <a:extLst>
              <a:ext uri="{FF2B5EF4-FFF2-40B4-BE49-F238E27FC236}">
                <a16:creationId xmlns:a16="http://schemas.microsoft.com/office/drawing/2014/main" id="{39141961-9C38-4018-9827-419E867F4F01}"/>
              </a:ext>
            </a:extLst>
          </p:cNvPr>
          <p:cNvSpPr/>
          <p:nvPr/>
        </p:nvSpPr>
        <p:spPr>
          <a:xfrm>
            <a:off x="1186842" y="927441"/>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56" name="群組 55">
            <a:extLst>
              <a:ext uri="{FF2B5EF4-FFF2-40B4-BE49-F238E27FC236}">
                <a16:creationId xmlns:a16="http://schemas.microsoft.com/office/drawing/2014/main" id="{C0B9DAE3-4E14-466B-A214-E3EC89A4DF7B}"/>
              </a:ext>
            </a:extLst>
          </p:cNvPr>
          <p:cNvGrpSpPr/>
          <p:nvPr/>
        </p:nvGrpSpPr>
        <p:grpSpPr>
          <a:xfrm>
            <a:off x="7866406" y="1575559"/>
            <a:ext cx="2350969" cy="494859"/>
            <a:chOff x="8016351" y="3891662"/>
            <a:chExt cx="2477444" cy="494859"/>
          </a:xfrm>
        </p:grpSpPr>
        <p:pic>
          <p:nvPicPr>
            <p:cNvPr id="57" name="그림 2">
              <a:extLst>
                <a:ext uri="{FF2B5EF4-FFF2-40B4-BE49-F238E27FC236}">
                  <a16:creationId xmlns:a16="http://schemas.microsoft.com/office/drawing/2014/main" id="{1CF6CD53-F24B-4252-9325-5AC299B1038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58" name="文字方塊 57">
              <a:extLst>
                <a:ext uri="{FF2B5EF4-FFF2-40B4-BE49-F238E27FC236}">
                  <a16:creationId xmlns:a16="http://schemas.microsoft.com/office/drawing/2014/main" id="{D55DA999-486E-494E-BCFF-0782AC44ED03}"/>
                </a:ext>
              </a:extLst>
            </p:cNvPr>
            <p:cNvSpPr txBox="1"/>
            <p:nvPr/>
          </p:nvSpPr>
          <p:spPr>
            <a:xfrm>
              <a:off x="8121989" y="3940938"/>
              <a:ext cx="2297831" cy="369332"/>
            </a:xfrm>
            <a:prstGeom prst="rect">
              <a:avLst/>
            </a:prstGeom>
            <a:noFill/>
          </p:spPr>
          <p:txBody>
            <a:bodyPr wrap="square" rtlCol="0">
              <a:spAutoFit/>
            </a:bodyPr>
            <a:lstStyle/>
            <a:p>
              <a:pPr algn="dist"/>
              <a:r>
                <a:rPr lang="zh-TW" altLang="en-US" b="1" dirty="0">
                  <a:solidFill>
                    <a:srgbClr val="000000"/>
                  </a:solidFill>
                  <a:latin typeface="俐方體11號" pitchFamily="2" charset="-120"/>
                  <a:ea typeface="俐方體11號" pitchFamily="2" charset="-120"/>
                </a:rPr>
                <a:t>除錯管理</a:t>
              </a:r>
              <a:endParaRPr lang="zh-TW" altLang="en-US" dirty="0">
                <a:latin typeface="俐方體11號" pitchFamily="2" charset="-120"/>
                <a:ea typeface="俐方體11號" pitchFamily="2" charset="-120"/>
              </a:endParaRPr>
            </a:p>
          </p:txBody>
        </p:sp>
      </p:grpSp>
      <p:sp>
        <p:nvSpPr>
          <p:cNvPr id="4" name="文字方塊 3">
            <a:extLst>
              <a:ext uri="{FF2B5EF4-FFF2-40B4-BE49-F238E27FC236}">
                <a16:creationId xmlns:a16="http://schemas.microsoft.com/office/drawing/2014/main" id="{F4C3DC3D-32BC-4504-972F-61DC125973E3}"/>
              </a:ext>
            </a:extLst>
          </p:cNvPr>
          <p:cNvSpPr txBox="1"/>
          <p:nvPr/>
        </p:nvSpPr>
        <p:spPr>
          <a:xfrm>
            <a:off x="1296114" y="5026672"/>
            <a:ext cx="2300429" cy="369332"/>
          </a:xfrm>
          <a:prstGeom prst="rect">
            <a:avLst/>
          </a:prstGeom>
          <a:noFill/>
        </p:spPr>
        <p:txBody>
          <a:bodyPr wrap="square" rtlCol="0">
            <a:spAutoFit/>
          </a:bodyPr>
          <a:lstStyle/>
          <a:p>
            <a:r>
              <a:rPr lang="zh-TW" altLang="en-US" dirty="0">
                <a:solidFill>
                  <a:schemeClr val="bg1"/>
                </a:solidFill>
                <a:latin typeface="俐方體11號" pitchFamily="2" charset="-120"/>
                <a:ea typeface="俐方體11號" pitchFamily="2" charset="-120"/>
              </a:rPr>
              <a:t>成功大學政治系</a:t>
            </a:r>
          </a:p>
        </p:txBody>
      </p:sp>
      <p:pic>
        <p:nvPicPr>
          <p:cNvPr id="59" name="图形 36">
            <a:extLst>
              <a:ext uri="{FF2B5EF4-FFF2-40B4-BE49-F238E27FC236}">
                <a16:creationId xmlns:a16="http://schemas.microsoft.com/office/drawing/2014/main" id="{10E51C7C-7E27-47E8-9A1B-30275A5CD3F4}"/>
              </a:ext>
            </a:extLst>
          </p:cNvPr>
          <p:cNvPicPr>
            <a:picLocks noChangeAspect="1"/>
          </p:cNvPicPr>
          <p:nvPr/>
        </p:nvPicPr>
        <p:blipFill>
          <a:blip r:embed="rId10" cstate="screen">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914708" y="4963650"/>
            <a:ext cx="431315" cy="41059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18302476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217">
                                          <p:stCondLst>
                                            <p:cond delay="0"/>
                                          </p:stCondLst>
                                        </p:cTn>
                                        <p:tgtEl>
                                          <p:spTgt spid="2"/>
                                        </p:tgtEl>
                                      </p:cBhvr>
                                    </p:animEffect>
                                    <p:anim calcmode="lin" valueType="num">
                                      <p:cBhvr>
                                        <p:cTn id="8" dur="683"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249"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249" tmFilter="0, 0; 0.125,0.2665; 0.25,0.4; 0.375,0.465; 0.5,0.5;  0.625,0.535; 0.75,0.6; 0.875,0.7335; 1,1">
                                          <p:stCondLst>
                                            <p:cond delay="249"/>
                                          </p:stCondLst>
                                        </p:cTn>
                                        <p:tgtEl>
                                          <p:spTgt spid="2"/>
                                        </p:tgtEl>
                                        <p:attrNameLst>
                                          <p:attrName>ppt_y</p:attrName>
                                        </p:attrNameLst>
                                      </p:cBhvr>
                                      <p:tavLst>
                                        <p:tav tm="0" fmla="#ppt_y-sin(pi*$)/9">
                                          <p:val>
                                            <p:fltVal val="0"/>
                                          </p:val>
                                        </p:tav>
                                        <p:tav tm="100000">
                                          <p:val>
                                            <p:fltVal val="1"/>
                                          </p:val>
                                        </p:tav>
                                      </p:tavLst>
                                    </p:anim>
                                    <p:anim calcmode="lin" valueType="num">
                                      <p:cBhvr>
                                        <p:cTn id="11" dur="125" tmFilter="0, 0; 0.125,0.2665; 0.25,0.4; 0.375,0.465; 0.5,0.5;  0.625,0.535; 0.75,0.6; 0.875,0.7335; 1,1">
                                          <p:stCondLst>
                                            <p:cond delay="496"/>
                                          </p:stCondLst>
                                        </p:cTn>
                                        <p:tgtEl>
                                          <p:spTgt spid="2"/>
                                        </p:tgtEl>
                                        <p:attrNameLst>
                                          <p:attrName>ppt_y</p:attrName>
                                        </p:attrNameLst>
                                      </p:cBhvr>
                                      <p:tavLst>
                                        <p:tav tm="0" fmla="#ppt_y-sin(pi*$)/27">
                                          <p:val>
                                            <p:fltVal val="0"/>
                                          </p:val>
                                        </p:tav>
                                        <p:tav tm="100000">
                                          <p:val>
                                            <p:fltVal val="1"/>
                                          </p:val>
                                        </p:tav>
                                      </p:tavLst>
                                    </p:anim>
                                    <p:anim calcmode="lin" valueType="num">
                                      <p:cBhvr>
                                        <p:cTn id="12" dur="62" tmFilter="0, 0; 0.125,0.2665; 0.25,0.4; 0.375,0.465; 0.5,0.5;  0.625,0.535; 0.75,0.6; 0.875,0.7335; 1,1">
                                          <p:stCondLst>
                                            <p:cond delay="621"/>
                                          </p:stCondLst>
                                        </p:cTn>
                                        <p:tgtEl>
                                          <p:spTgt spid="2"/>
                                        </p:tgtEl>
                                        <p:attrNameLst>
                                          <p:attrName>ppt_y</p:attrName>
                                        </p:attrNameLst>
                                      </p:cBhvr>
                                      <p:tavLst>
                                        <p:tav tm="0" fmla="#ppt_y-sin(pi*$)/81">
                                          <p:val>
                                            <p:fltVal val="0"/>
                                          </p:val>
                                        </p:tav>
                                        <p:tav tm="100000">
                                          <p:val>
                                            <p:fltVal val="1"/>
                                          </p:val>
                                        </p:tav>
                                      </p:tavLst>
                                    </p:anim>
                                    <p:animScale>
                                      <p:cBhvr>
                                        <p:cTn id="13" dur="10">
                                          <p:stCondLst>
                                            <p:cond delay="244"/>
                                          </p:stCondLst>
                                        </p:cTn>
                                        <p:tgtEl>
                                          <p:spTgt spid="2"/>
                                        </p:tgtEl>
                                      </p:cBhvr>
                                      <p:to x="100000" y="60000"/>
                                    </p:animScale>
                                    <p:animScale>
                                      <p:cBhvr>
                                        <p:cTn id="14" dur="62" decel="50000">
                                          <p:stCondLst>
                                            <p:cond delay="253"/>
                                          </p:stCondLst>
                                        </p:cTn>
                                        <p:tgtEl>
                                          <p:spTgt spid="2"/>
                                        </p:tgtEl>
                                      </p:cBhvr>
                                      <p:to x="100000" y="100000"/>
                                    </p:animScale>
                                    <p:animScale>
                                      <p:cBhvr>
                                        <p:cTn id="15" dur="10">
                                          <p:stCondLst>
                                            <p:cond delay="492"/>
                                          </p:stCondLst>
                                        </p:cTn>
                                        <p:tgtEl>
                                          <p:spTgt spid="2"/>
                                        </p:tgtEl>
                                      </p:cBhvr>
                                      <p:to x="100000" y="80000"/>
                                    </p:animScale>
                                    <p:animScale>
                                      <p:cBhvr>
                                        <p:cTn id="16" dur="62" decel="50000">
                                          <p:stCondLst>
                                            <p:cond delay="502"/>
                                          </p:stCondLst>
                                        </p:cTn>
                                        <p:tgtEl>
                                          <p:spTgt spid="2"/>
                                        </p:tgtEl>
                                      </p:cBhvr>
                                      <p:to x="100000" y="100000"/>
                                    </p:animScale>
                                    <p:animScale>
                                      <p:cBhvr>
                                        <p:cTn id="17" dur="10">
                                          <p:stCondLst>
                                            <p:cond delay="616"/>
                                          </p:stCondLst>
                                        </p:cTn>
                                        <p:tgtEl>
                                          <p:spTgt spid="2"/>
                                        </p:tgtEl>
                                      </p:cBhvr>
                                      <p:to x="100000" y="90000"/>
                                    </p:animScale>
                                    <p:animScale>
                                      <p:cBhvr>
                                        <p:cTn id="18" dur="62" decel="50000">
                                          <p:stCondLst>
                                            <p:cond delay="626"/>
                                          </p:stCondLst>
                                        </p:cTn>
                                        <p:tgtEl>
                                          <p:spTgt spid="2"/>
                                        </p:tgtEl>
                                      </p:cBhvr>
                                      <p:to x="100000" y="100000"/>
                                    </p:animScale>
                                    <p:animScale>
                                      <p:cBhvr>
                                        <p:cTn id="19" dur="10">
                                          <p:stCondLst>
                                            <p:cond delay="678"/>
                                          </p:stCondLst>
                                        </p:cTn>
                                        <p:tgtEl>
                                          <p:spTgt spid="2"/>
                                        </p:tgtEl>
                                      </p:cBhvr>
                                      <p:to x="100000" y="95000"/>
                                    </p:animScale>
                                    <p:animScale>
                                      <p:cBhvr>
                                        <p:cTn id="20" dur="62" decel="50000">
                                          <p:stCondLst>
                                            <p:cond delay="688"/>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40000" contrast="20000"/>
                    </a14:imgEffect>
                  </a14:imgLayer>
                </a14:imgProps>
              </a:ext>
            </a:extLst>
          </a:blip>
          <a:srcRect l="15468" t="16840" r="20934" b="27373"/>
          <a:stretch/>
        </p:blipFill>
        <p:spPr>
          <a:xfrm>
            <a:off x="-1" y="-1"/>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2463054" y="500918"/>
            <a:ext cx="7229076" cy="933756"/>
          </a:xfrm>
          <a:prstGeom prst="rect">
            <a:avLst/>
          </a:prstGeom>
          <a:effectLst>
            <a:outerShdw blurRad="50800" dist="38100" dir="2700000" algn="tl" rotWithShape="0">
              <a:prstClr val="black">
                <a:alpha val="40000"/>
              </a:prstClr>
            </a:outerShdw>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4126672" y="783130"/>
            <a:ext cx="4826828"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目錄     </a:t>
            </a:r>
            <a:r>
              <a:rPr lang="en-US" altLang="zh-TW" b="1" dirty="0">
                <a:latin typeface="俐方體11號" pitchFamily="2" charset="-120"/>
                <a:ea typeface="俐方體11號" pitchFamily="2" charset="-120"/>
              </a:rPr>
              <a:t>CONTENT</a:t>
            </a:r>
            <a:endParaRPr lang="zh-TW" altLang="en-US" b="1" dirty="0">
              <a:latin typeface="俐方體11號" pitchFamily="2" charset="-120"/>
              <a:ea typeface="俐方體11號" pitchFamily="2" charset="-120"/>
            </a:endParaRPr>
          </a:p>
        </p:txBody>
      </p:sp>
      <p:pic>
        <p:nvPicPr>
          <p:cNvPr id="39" name="图形 37">
            <a:extLst>
              <a:ext uri="{FF2B5EF4-FFF2-40B4-BE49-F238E27FC236}">
                <a16:creationId xmlns:a16="http://schemas.microsoft.com/office/drawing/2014/main" id="{7200B854-EFFE-4F5C-B069-432B70B203AF}"/>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2835755" y="1810270"/>
            <a:ext cx="677501" cy="551957"/>
          </a:xfrm>
          <a:prstGeom prst="rect">
            <a:avLst/>
          </a:prstGeom>
          <a:effectLst>
            <a:outerShdw blurRad="50800" dist="38100" dir="2700000" algn="tl" rotWithShape="0">
              <a:prstClr val="black">
                <a:alpha val="40000"/>
              </a:prstClr>
            </a:outerShdw>
          </a:effectLst>
        </p:spPr>
      </p:pic>
      <p:pic>
        <p:nvPicPr>
          <p:cNvPr id="41" name="그림 2">
            <a:extLst>
              <a:ext uri="{FF2B5EF4-FFF2-40B4-BE49-F238E27FC236}">
                <a16:creationId xmlns:a16="http://schemas.microsoft.com/office/drawing/2014/main" id="{EDB5E81A-F039-41B2-BA8B-33B689B55B29}"/>
              </a:ext>
            </a:extLst>
          </p:cNvPr>
          <p:cNvPicPr>
            <a:picLocks noChangeAspect="1"/>
          </p:cNvPicPr>
          <p:nvPr/>
        </p:nvPicPr>
        <p:blipFill>
          <a:blip r:embed="rId9">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a:off x="3704877" y="1716886"/>
            <a:ext cx="2190084" cy="645341"/>
          </a:xfrm>
          <a:prstGeom prst="rect">
            <a:avLst/>
          </a:prstGeom>
          <a:effectLst>
            <a:outerShdw blurRad="50800" dist="38100" dir="2700000" algn="tl" rotWithShape="0">
              <a:prstClr val="black">
                <a:alpha val="40000"/>
              </a:prstClr>
            </a:outerShdw>
          </a:effectLst>
        </p:spPr>
      </p:pic>
      <p:pic>
        <p:nvPicPr>
          <p:cNvPr id="42" name="图形 37">
            <a:extLst>
              <a:ext uri="{FF2B5EF4-FFF2-40B4-BE49-F238E27FC236}">
                <a16:creationId xmlns:a16="http://schemas.microsoft.com/office/drawing/2014/main" id="{1146FCB9-9893-4737-B945-A540C89846FD}"/>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2835755" y="3004110"/>
            <a:ext cx="677501" cy="551957"/>
          </a:xfrm>
          <a:prstGeom prst="rect">
            <a:avLst/>
          </a:prstGeom>
          <a:effectLst>
            <a:outerShdw blurRad="50800" dist="38100" dir="2700000" algn="tl" rotWithShape="0">
              <a:prstClr val="black">
                <a:alpha val="40000"/>
              </a:prstClr>
            </a:outerShdw>
          </a:effectLst>
        </p:spPr>
      </p:pic>
      <p:pic>
        <p:nvPicPr>
          <p:cNvPr id="43" name="그림 2">
            <a:extLst>
              <a:ext uri="{FF2B5EF4-FFF2-40B4-BE49-F238E27FC236}">
                <a16:creationId xmlns:a16="http://schemas.microsoft.com/office/drawing/2014/main" id="{8A90CF13-CFEC-4EDE-BD61-054806BE6EA3}"/>
              </a:ext>
            </a:extLst>
          </p:cNvPr>
          <p:cNvPicPr>
            <a:picLocks noChangeAspect="1"/>
          </p:cNvPicPr>
          <p:nvPr/>
        </p:nvPicPr>
        <p:blipFill>
          <a:blip r:embed="rId9">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a:off x="3704877" y="2910726"/>
            <a:ext cx="2190084" cy="645341"/>
          </a:xfrm>
          <a:prstGeom prst="rect">
            <a:avLst/>
          </a:prstGeom>
          <a:effectLst>
            <a:outerShdw blurRad="50800" dist="38100" dir="2700000" algn="tl" rotWithShape="0">
              <a:prstClr val="black">
                <a:alpha val="40000"/>
              </a:prstClr>
            </a:outerShdw>
          </a:effectLst>
        </p:spPr>
      </p:pic>
      <p:pic>
        <p:nvPicPr>
          <p:cNvPr id="46" name="图形 37">
            <a:extLst>
              <a:ext uri="{FF2B5EF4-FFF2-40B4-BE49-F238E27FC236}">
                <a16:creationId xmlns:a16="http://schemas.microsoft.com/office/drawing/2014/main" id="{2F57DEB0-F6B6-4E22-A858-DEBB9ED22AF9}"/>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2835755" y="4291334"/>
            <a:ext cx="677501" cy="551957"/>
          </a:xfrm>
          <a:prstGeom prst="rect">
            <a:avLst/>
          </a:prstGeom>
          <a:effectLst>
            <a:outerShdw blurRad="50800" dist="38100" dir="2700000" algn="tl" rotWithShape="0">
              <a:prstClr val="black">
                <a:alpha val="40000"/>
              </a:prstClr>
            </a:outerShdw>
          </a:effectLst>
        </p:spPr>
      </p:pic>
      <p:pic>
        <p:nvPicPr>
          <p:cNvPr id="59" name="그림 2">
            <a:extLst>
              <a:ext uri="{FF2B5EF4-FFF2-40B4-BE49-F238E27FC236}">
                <a16:creationId xmlns:a16="http://schemas.microsoft.com/office/drawing/2014/main" id="{FB176CA3-1B59-408B-903D-06A2DBFFD7EE}"/>
              </a:ext>
            </a:extLst>
          </p:cNvPr>
          <p:cNvPicPr>
            <a:picLocks noChangeAspect="1"/>
          </p:cNvPicPr>
          <p:nvPr/>
        </p:nvPicPr>
        <p:blipFill>
          <a:blip r:embed="rId9">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a:off x="3704877" y="4197950"/>
            <a:ext cx="2190084" cy="645341"/>
          </a:xfrm>
          <a:prstGeom prst="rect">
            <a:avLst/>
          </a:prstGeom>
          <a:effectLst>
            <a:outerShdw blurRad="50800" dist="38100" dir="2700000" algn="tl" rotWithShape="0">
              <a:prstClr val="black">
                <a:alpha val="40000"/>
              </a:prstClr>
            </a:outerShdw>
          </a:effectLst>
        </p:spPr>
      </p:pic>
      <p:pic>
        <p:nvPicPr>
          <p:cNvPr id="60" name="图形 37">
            <a:extLst>
              <a:ext uri="{FF2B5EF4-FFF2-40B4-BE49-F238E27FC236}">
                <a16:creationId xmlns:a16="http://schemas.microsoft.com/office/drawing/2014/main" id="{36C51F20-F1DF-439C-8F12-493D86F2B8FA}"/>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2835755" y="5668693"/>
            <a:ext cx="677501" cy="551957"/>
          </a:xfrm>
          <a:prstGeom prst="rect">
            <a:avLst/>
          </a:prstGeom>
          <a:effectLst>
            <a:outerShdw blurRad="50800" dist="38100" dir="2700000" algn="tl" rotWithShape="0">
              <a:prstClr val="black">
                <a:alpha val="40000"/>
              </a:prstClr>
            </a:outerShdw>
          </a:effectLst>
        </p:spPr>
      </p:pic>
      <p:pic>
        <p:nvPicPr>
          <p:cNvPr id="61" name="그림 2">
            <a:extLst>
              <a:ext uri="{FF2B5EF4-FFF2-40B4-BE49-F238E27FC236}">
                <a16:creationId xmlns:a16="http://schemas.microsoft.com/office/drawing/2014/main" id="{BAD5E790-5388-427F-8A1E-D0BDCB440AC6}"/>
              </a:ext>
            </a:extLst>
          </p:cNvPr>
          <p:cNvPicPr>
            <a:picLocks noChangeAspect="1"/>
          </p:cNvPicPr>
          <p:nvPr/>
        </p:nvPicPr>
        <p:blipFill>
          <a:blip r:embed="rId9">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a:off x="3704877" y="5575309"/>
            <a:ext cx="2190084" cy="645341"/>
          </a:xfrm>
          <a:prstGeom prst="rect">
            <a:avLst/>
          </a:prstGeom>
          <a:effectLst>
            <a:outerShdw blurRad="50800" dist="38100" dir="2700000" algn="tl" rotWithShape="0">
              <a:prstClr val="black">
                <a:alpha val="40000"/>
              </a:prstClr>
            </a:outerShdw>
          </a:effectLst>
        </p:spPr>
      </p:pic>
      <p:sp>
        <p:nvSpPr>
          <p:cNvPr id="15" name="文字方塊 14">
            <a:extLst>
              <a:ext uri="{FF2B5EF4-FFF2-40B4-BE49-F238E27FC236}">
                <a16:creationId xmlns:a16="http://schemas.microsoft.com/office/drawing/2014/main" id="{13B1CE37-360E-4318-9AC1-278B644F3D9D}"/>
              </a:ext>
            </a:extLst>
          </p:cNvPr>
          <p:cNvSpPr txBox="1"/>
          <p:nvPr/>
        </p:nvSpPr>
        <p:spPr>
          <a:xfrm>
            <a:off x="3915335" y="1850060"/>
            <a:ext cx="1184940" cy="369332"/>
          </a:xfrm>
          <a:prstGeom prst="rect">
            <a:avLst/>
          </a:prstGeom>
          <a:noFill/>
        </p:spPr>
        <p:txBody>
          <a:bodyPr wrap="none" rtlCol="0">
            <a:spAutoFit/>
          </a:bodyPr>
          <a:lstStyle/>
          <a:p>
            <a:r>
              <a:rPr lang="zh-TW" altLang="en-US" b="1" dirty="0">
                <a:latin typeface="俐方體11號" pitchFamily="2" charset="-120"/>
                <a:ea typeface="俐方體11號" pitchFamily="2" charset="-120"/>
              </a:rPr>
              <a:t>組員列表</a:t>
            </a:r>
          </a:p>
        </p:txBody>
      </p:sp>
      <p:pic>
        <p:nvPicPr>
          <p:cNvPr id="64" name="图形 37">
            <a:extLst>
              <a:ext uri="{FF2B5EF4-FFF2-40B4-BE49-F238E27FC236}">
                <a16:creationId xmlns:a16="http://schemas.microsoft.com/office/drawing/2014/main" id="{EB907060-55AE-4E71-8D21-B05A020CB819}"/>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6297040" y="1810270"/>
            <a:ext cx="677501" cy="551957"/>
          </a:xfrm>
          <a:prstGeom prst="rect">
            <a:avLst/>
          </a:prstGeom>
          <a:effectLst>
            <a:outerShdw blurRad="50800" dist="38100" dir="2700000" algn="tl" rotWithShape="0">
              <a:prstClr val="black">
                <a:alpha val="40000"/>
              </a:prstClr>
            </a:outerShdw>
          </a:effectLst>
        </p:spPr>
      </p:pic>
      <p:pic>
        <p:nvPicPr>
          <p:cNvPr id="65" name="그림 2">
            <a:extLst>
              <a:ext uri="{FF2B5EF4-FFF2-40B4-BE49-F238E27FC236}">
                <a16:creationId xmlns:a16="http://schemas.microsoft.com/office/drawing/2014/main" id="{270887CC-8955-4ABD-9E0E-5C658CCF86E1}"/>
              </a:ext>
            </a:extLst>
          </p:cNvPr>
          <p:cNvPicPr>
            <a:picLocks noChangeAspect="1"/>
          </p:cNvPicPr>
          <p:nvPr/>
        </p:nvPicPr>
        <p:blipFill>
          <a:blip r:embed="rId9">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a:off x="7166162" y="1716886"/>
            <a:ext cx="2190084" cy="645341"/>
          </a:xfrm>
          <a:prstGeom prst="rect">
            <a:avLst/>
          </a:prstGeom>
          <a:effectLst>
            <a:outerShdw blurRad="50800" dist="38100" dir="2700000" algn="tl" rotWithShape="0">
              <a:prstClr val="black">
                <a:alpha val="40000"/>
              </a:prstClr>
            </a:outerShdw>
          </a:effectLst>
        </p:spPr>
      </p:pic>
      <p:pic>
        <p:nvPicPr>
          <p:cNvPr id="66" name="图形 37">
            <a:extLst>
              <a:ext uri="{FF2B5EF4-FFF2-40B4-BE49-F238E27FC236}">
                <a16:creationId xmlns:a16="http://schemas.microsoft.com/office/drawing/2014/main" id="{9906FEB2-9DF0-47B9-8AA2-94F7865F5A14}"/>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6297040" y="3004110"/>
            <a:ext cx="677501" cy="551957"/>
          </a:xfrm>
          <a:prstGeom prst="rect">
            <a:avLst/>
          </a:prstGeom>
          <a:effectLst>
            <a:outerShdw blurRad="50800" dist="38100" dir="2700000" algn="tl" rotWithShape="0">
              <a:prstClr val="black">
                <a:alpha val="40000"/>
              </a:prstClr>
            </a:outerShdw>
          </a:effectLst>
        </p:spPr>
      </p:pic>
      <p:pic>
        <p:nvPicPr>
          <p:cNvPr id="67" name="그림 2">
            <a:extLst>
              <a:ext uri="{FF2B5EF4-FFF2-40B4-BE49-F238E27FC236}">
                <a16:creationId xmlns:a16="http://schemas.microsoft.com/office/drawing/2014/main" id="{9E5D0197-EC43-4597-A344-468446102573}"/>
              </a:ext>
            </a:extLst>
          </p:cNvPr>
          <p:cNvPicPr>
            <a:picLocks noChangeAspect="1"/>
          </p:cNvPicPr>
          <p:nvPr/>
        </p:nvPicPr>
        <p:blipFill>
          <a:blip r:embed="rId9">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a:off x="7166162" y="2910726"/>
            <a:ext cx="2190084" cy="645341"/>
          </a:xfrm>
          <a:prstGeom prst="rect">
            <a:avLst/>
          </a:prstGeom>
          <a:effectLst>
            <a:outerShdw blurRad="50800" dist="38100" dir="2700000" algn="tl" rotWithShape="0">
              <a:prstClr val="black">
                <a:alpha val="40000"/>
              </a:prstClr>
            </a:outerShdw>
          </a:effectLst>
        </p:spPr>
      </p:pic>
      <p:pic>
        <p:nvPicPr>
          <p:cNvPr id="68" name="图形 37">
            <a:extLst>
              <a:ext uri="{FF2B5EF4-FFF2-40B4-BE49-F238E27FC236}">
                <a16:creationId xmlns:a16="http://schemas.microsoft.com/office/drawing/2014/main" id="{5141FDC8-6531-4048-A3F8-EB4CAAC86685}"/>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6297040" y="4291334"/>
            <a:ext cx="677501" cy="551957"/>
          </a:xfrm>
          <a:prstGeom prst="rect">
            <a:avLst/>
          </a:prstGeom>
          <a:effectLst>
            <a:outerShdw blurRad="50800" dist="38100" dir="2700000" algn="tl" rotWithShape="0">
              <a:prstClr val="black">
                <a:alpha val="40000"/>
              </a:prstClr>
            </a:outerShdw>
          </a:effectLst>
        </p:spPr>
      </p:pic>
      <p:pic>
        <p:nvPicPr>
          <p:cNvPr id="69" name="그림 2">
            <a:extLst>
              <a:ext uri="{FF2B5EF4-FFF2-40B4-BE49-F238E27FC236}">
                <a16:creationId xmlns:a16="http://schemas.microsoft.com/office/drawing/2014/main" id="{BB1E1982-E470-4662-B4A5-B9896AA86292}"/>
              </a:ext>
            </a:extLst>
          </p:cNvPr>
          <p:cNvPicPr>
            <a:picLocks noChangeAspect="1"/>
          </p:cNvPicPr>
          <p:nvPr/>
        </p:nvPicPr>
        <p:blipFill>
          <a:blip r:embed="rId9">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a:off x="7166162" y="4197950"/>
            <a:ext cx="2190084" cy="645341"/>
          </a:xfrm>
          <a:prstGeom prst="rect">
            <a:avLst/>
          </a:prstGeom>
          <a:effectLst>
            <a:outerShdw blurRad="50800" dist="38100" dir="2700000" algn="tl" rotWithShape="0">
              <a:prstClr val="black">
                <a:alpha val="40000"/>
              </a:prstClr>
            </a:outerShdw>
          </a:effectLst>
        </p:spPr>
      </p:pic>
      <p:pic>
        <p:nvPicPr>
          <p:cNvPr id="70" name="图形 37">
            <a:extLst>
              <a:ext uri="{FF2B5EF4-FFF2-40B4-BE49-F238E27FC236}">
                <a16:creationId xmlns:a16="http://schemas.microsoft.com/office/drawing/2014/main" id="{F5469CB2-3D79-448E-9CEF-7089F2C0EC0C}"/>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6297040" y="5668693"/>
            <a:ext cx="677501" cy="551957"/>
          </a:xfrm>
          <a:prstGeom prst="rect">
            <a:avLst/>
          </a:prstGeom>
          <a:effectLst>
            <a:outerShdw blurRad="50800" dist="38100" dir="2700000" algn="tl" rotWithShape="0">
              <a:prstClr val="black">
                <a:alpha val="40000"/>
              </a:prstClr>
            </a:outerShdw>
          </a:effectLst>
        </p:spPr>
      </p:pic>
      <p:pic>
        <p:nvPicPr>
          <p:cNvPr id="71" name="그림 2">
            <a:extLst>
              <a:ext uri="{FF2B5EF4-FFF2-40B4-BE49-F238E27FC236}">
                <a16:creationId xmlns:a16="http://schemas.microsoft.com/office/drawing/2014/main" id="{5885EA8B-55D6-4D0B-9C74-61D563F51C85}"/>
              </a:ext>
            </a:extLst>
          </p:cNvPr>
          <p:cNvPicPr>
            <a:picLocks noChangeAspect="1"/>
          </p:cNvPicPr>
          <p:nvPr/>
        </p:nvPicPr>
        <p:blipFill>
          <a:blip r:embed="rId9">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tretch>
            <a:fillRect/>
          </a:stretch>
        </p:blipFill>
        <p:spPr>
          <a:xfrm>
            <a:off x="7166162" y="5575309"/>
            <a:ext cx="2190084" cy="645341"/>
          </a:xfrm>
          <a:prstGeom prst="rect">
            <a:avLst/>
          </a:prstGeom>
          <a:effectLst>
            <a:outerShdw blurRad="50800" dist="38100" dir="2700000" algn="tl" rotWithShape="0">
              <a:prstClr val="black">
                <a:alpha val="40000"/>
              </a:prstClr>
            </a:outerShdw>
          </a:effectLst>
        </p:spPr>
      </p:pic>
      <p:sp>
        <p:nvSpPr>
          <p:cNvPr id="74" name="文字方塊 73">
            <a:extLst>
              <a:ext uri="{FF2B5EF4-FFF2-40B4-BE49-F238E27FC236}">
                <a16:creationId xmlns:a16="http://schemas.microsoft.com/office/drawing/2014/main" id="{3FC2DFAA-B993-47D2-9389-B0A7F015D5AC}"/>
              </a:ext>
            </a:extLst>
          </p:cNvPr>
          <p:cNvSpPr txBox="1"/>
          <p:nvPr/>
        </p:nvSpPr>
        <p:spPr>
          <a:xfrm>
            <a:off x="3884030" y="3048730"/>
            <a:ext cx="1435008" cy="369332"/>
          </a:xfrm>
          <a:prstGeom prst="rect">
            <a:avLst/>
          </a:prstGeom>
          <a:noFill/>
        </p:spPr>
        <p:txBody>
          <a:bodyPr wrap="none" rtlCol="0">
            <a:spAutoFit/>
          </a:bodyPr>
          <a:lstStyle/>
          <a:p>
            <a:r>
              <a:rPr lang="zh-TW" altLang="en-US" b="1" dirty="0">
                <a:latin typeface="俐方體11號" pitchFamily="2" charset="-120"/>
                <a:ea typeface="俐方體11號" pitchFamily="2" charset="-120"/>
              </a:rPr>
              <a:t>主題與動機</a:t>
            </a:r>
          </a:p>
        </p:txBody>
      </p:sp>
      <p:sp>
        <p:nvSpPr>
          <p:cNvPr id="75" name="文字方塊 74">
            <a:extLst>
              <a:ext uri="{FF2B5EF4-FFF2-40B4-BE49-F238E27FC236}">
                <a16:creationId xmlns:a16="http://schemas.microsoft.com/office/drawing/2014/main" id="{CF682BC8-87C8-4BC6-8199-0CE86697E8C5}"/>
              </a:ext>
            </a:extLst>
          </p:cNvPr>
          <p:cNvSpPr txBox="1"/>
          <p:nvPr/>
        </p:nvSpPr>
        <p:spPr>
          <a:xfrm>
            <a:off x="3884030" y="4335954"/>
            <a:ext cx="1184940" cy="369332"/>
          </a:xfrm>
          <a:prstGeom prst="rect">
            <a:avLst/>
          </a:prstGeom>
          <a:noFill/>
        </p:spPr>
        <p:txBody>
          <a:bodyPr wrap="none" rtlCol="0">
            <a:spAutoFit/>
          </a:bodyPr>
          <a:lstStyle/>
          <a:p>
            <a:r>
              <a:rPr lang="zh-TW" altLang="en-US" b="1" dirty="0">
                <a:latin typeface="俐方體11號" pitchFamily="2" charset="-120"/>
                <a:ea typeface="俐方體11號" pitchFamily="2" charset="-120"/>
              </a:rPr>
              <a:t>使用技術</a:t>
            </a:r>
          </a:p>
        </p:txBody>
      </p:sp>
      <p:sp>
        <p:nvSpPr>
          <p:cNvPr id="76" name="文字方塊 75">
            <a:extLst>
              <a:ext uri="{FF2B5EF4-FFF2-40B4-BE49-F238E27FC236}">
                <a16:creationId xmlns:a16="http://schemas.microsoft.com/office/drawing/2014/main" id="{A4FB0263-7F4D-4C88-8775-B07D1680E841}"/>
              </a:ext>
            </a:extLst>
          </p:cNvPr>
          <p:cNvSpPr txBox="1"/>
          <p:nvPr/>
        </p:nvSpPr>
        <p:spPr>
          <a:xfrm>
            <a:off x="3883387" y="5713313"/>
            <a:ext cx="1184940" cy="369332"/>
          </a:xfrm>
          <a:prstGeom prst="rect">
            <a:avLst/>
          </a:prstGeom>
          <a:noFill/>
        </p:spPr>
        <p:txBody>
          <a:bodyPr wrap="none" rtlCol="0">
            <a:spAutoFit/>
          </a:bodyPr>
          <a:lstStyle/>
          <a:p>
            <a:r>
              <a:rPr lang="zh-TW" altLang="en-US" b="1" dirty="0">
                <a:latin typeface="俐方體11號" pitchFamily="2" charset="-120"/>
                <a:ea typeface="俐方體11號" pitchFamily="2" charset="-120"/>
              </a:rPr>
              <a:t>系統架構</a:t>
            </a:r>
          </a:p>
        </p:txBody>
      </p:sp>
      <p:sp>
        <p:nvSpPr>
          <p:cNvPr id="77" name="文字方塊 76">
            <a:extLst>
              <a:ext uri="{FF2B5EF4-FFF2-40B4-BE49-F238E27FC236}">
                <a16:creationId xmlns:a16="http://schemas.microsoft.com/office/drawing/2014/main" id="{59CF31AF-4295-4B22-8E18-3EA6AB42CBFD}"/>
              </a:ext>
            </a:extLst>
          </p:cNvPr>
          <p:cNvSpPr txBox="1"/>
          <p:nvPr/>
        </p:nvSpPr>
        <p:spPr>
          <a:xfrm>
            <a:off x="7376620" y="1874590"/>
            <a:ext cx="1435008" cy="369332"/>
          </a:xfrm>
          <a:prstGeom prst="rect">
            <a:avLst/>
          </a:prstGeom>
          <a:noFill/>
        </p:spPr>
        <p:txBody>
          <a:bodyPr wrap="none" rtlCol="0">
            <a:spAutoFit/>
          </a:bodyPr>
          <a:lstStyle/>
          <a:p>
            <a:r>
              <a:rPr lang="zh-TW" altLang="en-US" b="1" dirty="0">
                <a:latin typeface="俐方體11號" pitchFamily="2" charset="-120"/>
                <a:ea typeface="俐方體11號" pitchFamily="2" charset="-120"/>
              </a:rPr>
              <a:t>資料庫設計</a:t>
            </a:r>
          </a:p>
        </p:txBody>
      </p:sp>
      <p:sp>
        <p:nvSpPr>
          <p:cNvPr id="78" name="文字方塊 77">
            <a:extLst>
              <a:ext uri="{FF2B5EF4-FFF2-40B4-BE49-F238E27FC236}">
                <a16:creationId xmlns:a16="http://schemas.microsoft.com/office/drawing/2014/main" id="{18F9DFFA-CB33-41EC-B3C6-A61E3E8BA614}"/>
              </a:ext>
            </a:extLst>
          </p:cNvPr>
          <p:cNvSpPr txBox="1"/>
          <p:nvPr/>
        </p:nvSpPr>
        <p:spPr>
          <a:xfrm>
            <a:off x="7397818" y="3070605"/>
            <a:ext cx="1184940" cy="369332"/>
          </a:xfrm>
          <a:prstGeom prst="rect">
            <a:avLst/>
          </a:prstGeom>
          <a:noFill/>
        </p:spPr>
        <p:txBody>
          <a:bodyPr wrap="none" rtlCol="0">
            <a:spAutoFit/>
          </a:bodyPr>
          <a:lstStyle/>
          <a:p>
            <a:r>
              <a:rPr lang="zh-TW" altLang="en-US" b="1" dirty="0">
                <a:latin typeface="俐方體11號" pitchFamily="2" charset="-120"/>
                <a:ea typeface="俐方體11號" pitchFamily="2" charset="-120"/>
              </a:rPr>
              <a:t>組員介紹</a:t>
            </a:r>
          </a:p>
        </p:txBody>
      </p:sp>
      <p:sp>
        <p:nvSpPr>
          <p:cNvPr id="80" name="文字方塊 79">
            <a:extLst>
              <a:ext uri="{FF2B5EF4-FFF2-40B4-BE49-F238E27FC236}">
                <a16:creationId xmlns:a16="http://schemas.microsoft.com/office/drawing/2014/main" id="{BAC8413E-BB2D-46AB-8882-EF8BCC9FFBF7}"/>
              </a:ext>
            </a:extLst>
          </p:cNvPr>
          <p:cNvSpPr txBox="1"/>
          <p:nvPr/>
        </p:nvSpPr>
        <p:spPr>
          <a:xfrm>
            <a:off x="7397818" y="4335954"/>
            <a:ext cx="1319592" cy="369332"/>
          </a:xfrm>
          <a:prstGeom prst="rect">
            <a:avLst/>
          </a:prstGeom>
          <a:noFill/>
        </p:spPr>
        <p:txBody>
          <a:bodyPr wrap="none" rtlCol="0">
            <a:spAutoFit/>
          </a:bodyPr>
          <a:lstStyle/>
          <a:p>
            <a:r>
              <a:rPr lang="zh-TW" altLang="en-US" b="1" dirty="0">
                <a:latin typeface="俐方體11號" pitchFamily="2" charset="-120"/>
                <a:ea typeface="俐方體11號" pitchFamily="2" charset="-120"/>
              </a:rPr>
              <a:t>專案</a:t>
            </a:r>
            <a:r>
              <a:rPr lang="en-US" altLang="zh-TW" b="1" dirty="0">
                <a:latin typeface="俐方體11號" pitchFamily="2" charset="-120"/>
                <a:ea typeface="俐方體11號" pitchFamily="2" charset="-120"/>
              </a:rPr>
              <a:t>DEMO</a:t>
            </a:r>
            <a:endParaRPr lang="zh-TW" altLang="en-US" b="1" dirty="0">
              <a:latin typeface="俐方體11號" pitchFamily="2" charset="-120"/>
              <a:ea typeface="俐方體11號" pitchFamily="2" charset="-120"/>
            </a:endParaRPr>
          </a:p>
        </p:txBody>
      </p:sp>
      <p:sp>
        <p:nvSpPr>
          <p:cNvPr id="81" name="文字方塊 80">
            <a:extLst>
              <a:ext uri="{FF2B5EF4-FFF2-40B4-BE49-F238E27FC236}">
                <a16:creationId xmlns:a16="http://schemas.microsoft.com/office/drawing/2014/main" id="{282BBEF4-606E-444E-AA1F-A115C11579B0}"/>
              </a:ext>
            </a:extLst>
          </p:cNvPr>
          <p:cNvSpPr txBox="1"/>
          <p:nvPr/>
        </p:nvSpPr>
        <p:spPr>
          <a:xfrm>
            <a:off x="7397818" y="5713313"/>
            <a:ext cx="1184940" cy="369332"/>
          </a:xfrm>
          <a:prstGeom prst="rect">
            <a:avLst/>
          </a:prstGeom>
          <a:noFill/>
        </p:spPr>
        <p:txBody>
          <a:bodyPr wrap="none" rtlCol="0">
            <a:spAutoFit/>
          </a:bodyPr>
          <a:lstStyle/>
          <a:p>
            <a:r>
              <a:rPr lang="zh-TW" altLang="en-US" b="1" dirty="0">
                <a:latin typeface="俐方體11號" pitchFamily="2" charset="-120"/>
                <a:ea typeface="俐方體11號" pitchFamily="2" charset="-120"/>
              </a:rPr>
              <a:t>未來展望</a:t>
            </a:r>
          </a:p>
        </p:txBody>
      </p:sp>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0939" y="6055750"/>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8804289" y="6304314"/>
            <a:ext cx="551957" cy="55195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0502838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39"/>
                                        </p:tgtEl>
                                      </p:cBhvr>
                                    </p:animEffect>
                                    <p:animScale>
                                      <p:cBhvr>
                                        <p:cTn id="7" dur="250" autoRev="1" fill="hold"/>
                                        <p:tgtEl>
                                          <p:spTgt spid="39"/>
                                        </p:tgtEl>
                                      </p:cBhvr>
                                      <p:by x="105000" y="105000"/>
                                    </p:animScale>
                                  </p:childTnLst>
                                </p:cTn>
                              </p:par>
                              <p:par>
                                <p:cTn id="8" presetID="26" presetClass="emph" presetSubtype="0" fill="hold" nodeType="withEffect">
                                  <p:stCondLst>
                                    <p:cond delay="0"/>
                                  </p:stCondLst>
                                  <p:childTnLst>
                                    <p:animEffect transition="out" filter="fade">
                                      <p:cBhvr>
                                        <p:cTn id="9" dur="500" tmFilter="0, 0; .2, .5; .8, .5; 1, 0"/>
                                        <p:tgtEl>
                                          <p:spTgt spid="42"/>
                                        </p:tgtEl>
                                      </p:cBhvr>
                                    </p:animEffect>
                                    <p:animScale>
                                      <p:cBhvr>
                                        <p:cTn id="10" dur="250" autoRev="1" fill="hold"/>
                                        <p:tgtEl>
                                          <p:spTgt spid="42"/>
                                        </p:tgtEl>
                                      </p:cBhvr>
                                      <p:by x="105000" y="105000"/>
                                    </p:animScale>
                                  </p:childTnLst>
                                </p:cTn>
                              </p:par>
                              <p:par>
                                <p:cTn id="11" presetID="26" presetClass="emph" presetSubtype="0" fill="hold" nodeType="withEffect">
                                  <p:stCondLst>
                                    <p:cond delay="0"/>
                                  </p:stCondLst>
                                  <p:childTnLst>
                                    <p:animEffect transition="out" filter="fade">
                                      <p:cBhvr>
                                        <p:cTn id="12" dur="500" tmFilter="0, 0; .2, .5; .8, .5; 1, 0"/>
                                        <p:tgtEl>
                                          <p:spTgt spid="46"/>
                                        </p:tgtEl>
                                      </p:cBhvr>
                                    </p:animEffect>
                                    <p:animScale>
                                      <p:cBhvr>
                                        <p:cTn id="13" dur="250" autoRev="1" fill="hold"/>
                                        <p:tgtEl>
                                          <p:spTgt spid="46"/>
                                        </p:tgtEl>
                                      </p:cBhvr>
                                      <p:by x="105000" y="105000"/>
                                    </p:animScale>
                                  </p:childTnLst>
                                </p:cTn>
                              </p:par>
                              <p:par>
                                <p:cTn id="14" presetID="26" presetClass="emph" presetSubtype="0" fill="hold" nodeType="withEffect">
                                  <p:stCondLst>
                                    <p:cond delay="0"/>
                                  </p:stCondLst>
                                  <p:childTnLst>
                                    <p:animEffect transition="out" filter="fade">
                                      <p:cBhvr>
                                        <p:cTn id="15" dur="500" tmFilter="0, 0; .2, .5; .8, .5; 1, 0"/>
                                        <p:tgtEl>
                                          <p:spTgt spid="60"/>
                                        </p:tgtEl>
                                      </p:cBhvr>
                                    </p:animEffect>
                                    <p:animScale>
                                      <p:cBhvr>
                                        <p:cTn id="16" dur="250" autoRev="1" fill="hold"/>
                                        <p:tgtEl>
                                          <p:spTgt spid="60"/>
                                        </p:tgtEl>
                                      </p:cBhvr>
                                      <p:by x="105000" y="105000"/>
                                    </p:animScale>
                                  </p:childTnLst>
                                </p:cTn>
                              </p:par>
                              <p:par>
                                <p:cTn id="17" presetID="26" presetClass="emph" presetSubtype="0" fill="hold" nodeType="withEffect">
                                  <p:stCondLst>
                                    <p:cond delay="0"/>
                                  </p:stCondLst>
                                  <p:childTnLst>
                                    <p:animEffect transition="out" filter="fade">
                                      <p:cBhvr>
                                        <p:cTn id="18" dur="500" tmFilter="0, 0; .2, .5; .8, .5; 1, 0"/>
                                        <p:tgtEl>
                                          <p:spTgt spid="64"/>
                                        </p:tgtEl>
                                      </p:cBhvr>
                                    </p:animEffect>
                                    <p:animScale>
                                      <p:cBhvr>
                                        <p:cTn id="19" dur="250" autoRev="1" fill="hold"/>
                                        <p:tgtEl>
                                          <p:spTgt spid="64"/>
                                        </p:tgtEl>
                                      </p:cBhvr>
                                      <p:by x="105000" y="105000"/>
                                    </p:animScale>
                                  </p:childTnLst>
                                </p:cTn>
                              </p:par>
                              <p:par>
                                <p:cTn id="20" presetID="26" presetClass="emph" presetSubtype="0" fill="hold" nodeType="withEffect">
                                  <p:stCondLst>
                                    <p:cond delay="0"/>
                                  </p:stCondLst>
                                  <p:childTnLst>
                                    <p:animEffect transition="out" filter="fade">
                                      <p:cBhvr>
                                        <p:cTn id="21" dur="500" tmFilter="0, 0; .2, .5; .8, .5; 1, 0"/>
                                        <p:tgtEl>
                                          <p:spTgt spid="66"/>
                                        </p:tgtEl>
                                      </p:cBhvr>
                                    </p:animEffect>
                                    <p:animScale>
                                      <p:cBhvr>
                                        <p:cTn id="22" dur="250" autoRev="1" fill="hold"/>
                                        <p:tgtEl>
                                          <p:spTgt spid="66"/>
                                        </p:tgtEl>
                                      </p:cBhvr>
                                      <p:by x="105000" y="105000"/>
                                    </p:animScale>
                                  </p:childTnLst>
                                </p:cTn>
                              </p:par>
                              <p:par>
                                <p:cTn id="23" presetID="26" presetClass="emph" presetSubtype="0" fill="hold" nodeType="withEffect">
                                  <p:stCondLst>
                                    <p:cond delay="0"/>
                                  </p:stCondLst>
                                  <p:childTnLst>
                                    <p:animEffect transition="out" filter="fade">
                                      <p:cBhvr>
                                        <p:cTn id="24" dur="500" tmFilter="0, 0; .2, .5; .8, .5; 1, 0"/>
                                        <p:tgtEl>
                                          <p:spTgt spid="68"/>
                                        </p:tgtEl>
                                      </p:cBhvr>
                                    </p:animEffect>
                                    <p:animScale>
                                      <p:cBhvr>
                                        <p:cTn id="25" dur="250" autoRev="1" fill="hold"/>
                                        <p:tgtEl>
                                          <p:spTgt spid="68"/>
                                        </p:tgtEl>
                                      </p:cBhvr>
                                      <p:by x="105000" y="105000"/>
                                    </p:animScale>
                                  </p:childTnLst>
                                </p:cTn>
                              </p:par>
                              <p:par>
                                <p:cTn id="26" presetID="26" presetClass="emph" presetSubtype="0" fill="hold" nodeType="withEffect">
                                  <p:stCondLst>
                                    <p:cond delay="0"/>
                                  </p:stCondLst>
                                  <p:childTnLst>
                                    <p:animEffect transition="out" filter="fade">
                                      <p:cBhvr>
                                        <p:cTn id="27" dur="500" tmFilter="0, 0; .2, .5; .8, .5; 1, 0"/>
                                        <p:tgtEl>
                                          <p:spTgt spid="70"/>
                                        </p:tgtEl>
                                      </p:cBhvr>
                                    </p:animEffect>
                                    <p:animScale>
                                      <p:cBhvr>
                                        <p:cTn id="28" dur="250" autoRev="1" fill="hold"/>
                                        <p:tgtEl>
                                          <p:spTgt spid="7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1"/>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矩形: 圓角 10">
            <a:extLst>
              <a:ext uri="{FF2B5EF4-FFF2-40B4-BE49-F238E27FC236}">
                <a16:creationId xmlns:a16="http://schemas.microsoft.com/office/drawing/2014/main" id="{F2FE5744-B526-414C-808E-A9E90EB787B6}"/>
              </a:ext>
            </a:extLst>
          </p:cNvPr>
          <p:cNvSpPr/>
          <p:nvPr/>
        </p:nvSpPr>
        <p:spPr>
          <a:xfrm>
            <a:off x="1186842" y="929747"/>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2" name="群組 11">
            <a:extLst>
              <a:ext uri="{FF2B5EF4-FFF2-40B4-BE49-F238E27FC236}">
                <a16:creationId xmlns:a16="http://schemas.microsoft.com/office/drawing/2014/main" id="{0F29C9ED-F04B-4EB0-8EAF-DB582F3BFF49}"/>
              </a:ext>
            </a:extLst>
          </p:cNvPr>
          <p:cNvGrpSpPr/>
          <p:nvPr/>
        </p:nvGrpSpPr>
        <p:grpSpPr>
          <a:xfrm>
            <a:off x="395792" y="2925267"/>
            <a:ext cx="3314774" cy="2230655"/>
            <a:chOff x="2751629" y="2105890"/>
            <a:chExt cx="3314774" cy="2230655"/>
          </a:xfrm>
          <a:effectLst>
            <a:outerShdw blurRad="50800" dist="38100" dir="2700000" algn="tl" rotWithShape="0">
              <a:prstClr val="black">
                <a:alpha val="40000"/>
              </a:prstClr>
            </a:outerShdw>
          </a:effectLst>
        </p:grpSpPr>
        <p:pic>
          <p:nvPicPr>
            <p:cNvPr id="13" name="圖片 12">
              <a:extLst>
                <a:ext uri="{FF2B5EF4-FFF2-40B4-BE49-F238E27FC236}">
                  <a16:creationId xmlns:a16="http://schemas.microsoft.com/office/drawing/2014/main" id="{DFB51FD7-DDB0-41CC-81FA-B94A15A05D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2751629" y="2105890"/>
              <a:ext cx="3314774" cy="2230655"/>
            </a:xfrm>
            <a:prstGeom prst="rect">
              <a:avLst/>
            </a:prstGeom>
            <a:effectLst/>
          </p:spPr>
        </p:pic>
        <p:sp>
          <p:nvSpPr>
            <p:cNvPr id="14" name="文字方塊 13">
              <a:extLst>
                <a:ext uri="{FF2B5EF4-FFF2-40B4-BE49-F238E27FC236}">
                  <a16:creationId xmlns:a16="http://schemas.microsoft.com/office/drawing/2014/main" id="{3A48D945-BD83-4194-ADCE-3447E239C18C}"/>
                </a:ext>
              </a:extLst>
            </p:cNvPr>
            <p:cNvSpPr txBox="1"/>
            <p:nvPr/>
          </p:nvSpPr>
          <p:spPr>
            <a:xfrm>
              <a:off x="3553738" y="2956538"/>
              <a:ext cx="1797287" cy="584775"/>
            </a:xfrm>
            <a:prstGeom prst="rect">
              <a:avLst/>
            </a:prstGeom>
            <a:noFill/>
          </p:spPr>
          <p:txBody>
            <a:bodyPr wrap="none" rtlCol="0">
              <a:spAutoFit/>
            </a:bodyPr>
            <a:lstStyle/>
            <a:p>
              <a:r>
                <a:rPr lang="zh-TW" altLang="en-US" sz="3200" b="1" dirty="0">
                  <a:solidFill>
                    <a:schemeClr val="accent1">
                      <a:lumMod val="50000"/>
                    </a:schemeClr>
                  </a:solidFill>
                  <a:latin typeface="俐方體11號" pitchFamily="2" charset="-120"/>
                  <a:ea typeface="俐方體11號" pitchFamily="2" charset="-120"/>
                </a:rPr>
                <a:t>高 毓 均</a:t>
              </a:r>
            </a:p>
          </p:txBody>
        </p:sp>
      </p:grpSp>
      <p:grpSp>
        <p:nvGrpSpPr>
          <p:cNvPr id="19" name="群組 18">
            <a:extLst>
              <a:ext uri="{FF2B5EF4-FFF2-40B4-BE49-F238E27FC236}">
                <a16:creationId xmlns:a16="http://schemas.microsoft.com/office/drawing/2014/main" id="{45D0ECF7-785C-4CBD-89FF-812C1280F4BA}"/>
              </a:ext>
            </a:extLst>
          </p:cNvPr>
          <p:cNvGrpSpPr/>
          <p:nvPr/>
        </p:nvGrpSpPr>
        <p:grpSpPr>
          <a:xfrm>
            <a:off x="3840284" y="2373898"/>
            <a:ext cx="2350969" cy="695607"/>
            <a:chOff x="8016351" y="3891662"/>
            <a:chExt cx="2477444" cy="695607"/>
          </a:xfrm>
        </p:grpSpPr>
        <p:pic>
          <p:nvPicPr>
            <p:cNvPr id="20" name="그림 2">
              <a:extLst>
                <a:ext uri="{FF2B5EF4-FFF2-40B4-BE49-F238E27FC236}">
                  <a16:creationId xmlns:a16="http://schemas.microsoft.com/office/drawing/2014/main" id="{D33EBFFE-C308-44A4-8CEF-CA412DF493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1" name="文字方塊 20">
              <a:extLst>
                <a:ext uri="{FF2B5EF4-FFF2-40B4-BE49-F238E27FC236}">
                  <a16:creationId xmlns:a16="http://schemas.microsoft.com/office/drawing/2014/main" id="{AD3D84BC-351F-4E49-BE1B-F655D99C08BA}"/>
                </a:ext>
              </a:extLst>
            </p:cNvPr>
            <p:cNvSpPr txBox="1"/>
            <p:nvPr/>
          </p:nvSpPr>
          <p:spPr>
            <a:xfrm>
              <a:off x="8121987" y="3940938"/>
              <a:ext cx="2224982" cy="646331"/>
            </a:xfrm>
            <a:prstGeom prst="rect">
              <a:avLst/>
            </a:prstGeom>
            <a:noFill/>
          </p:spPr>
          <p:txBody>
            <a:bodyPr wrap="square" rtlCol="0">
              <a:spAutoFit/>
            </a:bodyPr>
            <a:lstStyle/>
            <a:p>
              <a:pPr algn="dist"/>
              <a:r>
                <a:rPr lang="en-US" altLang="zh-TW" b="1" dirty="0">
                  <a:solidFill>
                    <a:srgbClr val="000000"/>
                  </a:solidFill>
                  <a:latin typeface="俐方體11號" pitchFamily="2" charset="-120"/>
                  <a:ea typeface="俐方體11號" pitchFamily="2" charset="-120"/>
                </a:rPr>
                <a:t>Phaser3 </a:t>
              </a:r>
              <a:r>
                <a:rPr lang="zh-TW" altLang="en-US" b="1" dirty="0">
                  <a:solidFill>
                    <a:srgbClr val="000000"/>
                  </a:solidFill>
                  <a:latin typeface="俐方體11號" pitchFamily="2" charset="-120"/>
                  <a:ea typeface="俐方體11號" pitchFamily="2" charset="-120"/>
                </a:rPr>
                <a:t>遊戲架構</a:t>
              </a:r>
              <a:endParaRPr lang="zh-TW" altLang="en-US" dirty="0">
                <a:latin typeface="俐方體11號" pitchFamily="2" charset="-120"/>
                <a:ea typeface="俐方體11號" pitchFamily="2" charset="-120"/>
              </a:endParaRPr>
            </a:p>
            <a:p>
              <a:pPr algn="dist"/>
              <a:endParaRPr lang="zh-TW" altLang="en-US" dirty="0">
                <a:latin typeface="俐方體11號" pitchFamily="2" charset="-120"/>
                <a:ea typeface="俐方體11號" pitchFamily="2" charset="-120"/>
              </a:endParaRPr>
            </a:p>
          </p:txBody>
        </p:sp>
      </p:grpSp>
      <p:grpSp>
        <p:nvGrpSpPr>
          <p:cNvPr id="22" name="群組 21">
            <a:extLst>
              <a:ext uri="{FF2B5EF4-FFF2-40B4-BE49-F238E27FC236}">
                <a16:creationId xmlns:a16="http://schemas.microsoft.com/office/drawing/2014/main" id="{524FC1A2-F71D-4A93-B291-244F46C49D24}"/>
              </a:ext>
            </a:extLst>
          </p:cNvPr>
          <p:cNvGrpSpPr/>
          <p:nvPr/>
        </p:nvGrpSpPr>
        <p:grpSpPr>
          <a:xfrm>
            <a:off x="3844350" y="1061933"/>
            <a:ext cx="2350969" cy="494859"/>
            <a:chOff x="8016351" y="3891662"/>
            <a:chExt cx="2477444" cy="494859"/>
          </a:xfrm>
        </p:grpSpPr>
        <p:pic>
          <p:nvPicPr>
            <p:cNvPr id="23" name="그림 2">
              <a:extLst>
                <a:ext uri="{FF2B5EF4-FFF2-40B4-BE49-F238E27FC236}">
                  <a16:creationId xmlns:a16="http://schemas.microsoft.com/office/drawing/2014/main" id="{CF7D2CA8-3BE8-4C37-A1E2-CD97B16B8A8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24" name="文字方塊 23">
              <a:extLst>
                <a:ext uri="{FF2B5EF4-FFF2-40B4-BE49-F238E27FC236}">
                  <a16:creationId xmlns:a16="http://schemas.microsoft.com/office/drawing/2014/main" id="{D7663DBB-84C1-4147-99E3-8FEF4CAE136A}"/>
                </a:ext>
              </a:extLst>
            </p:cNvPr>
            <p:cNvSpPr txBox="1"/>
            <p:nvPr/>
          </p:nvSpPr>
          <p:spPr>
            <a:xfrm>
              <a:off x="8132321" y="3940938"/>
              <a:ext cx="2160250"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專案整合</a:t>
              </a:r>
            </a:p>
          </p:txBody>
        </p:sp>
      </p:grpSp>
      <p:grpSp>
        <p:nvGrpSpPr>
          <p:cNvPr id="28" name="群組 27">
            <a:extLst>
              <a:ext uri="{FF2B5EF4-FFF2-40B4-BE49-F238E27FC236}">
                <a16:creationId xmlns:a16="http://schemas.microsoft.com/office/drawing/2014/main" id="{5E5FF218-4F32-45AB-843D-DEAC45FE71DE}"/>
              </a:ext>
            </a:extLst>
          </p:cNvPr>
          <p:cNvGrpSpPr/>
          <p:nvPr/>
        </p:nvGrpSpPr>
        <p:grpSpPr>
          <a:xfrm>
            <a:off x="6650799" y="1061933"/>
            <a:ext cx="2364266" cy="494859"/>
            <a:chOff x="8016351" y="3891662"/>
            <a:chExt cx="2491456" cy="494859"/>
          </a:xfrm>
        </p:grpSpPr>
        <p:pic>
          <p:nvPicPr>
            <p:cNvPr id="29" name="그림 2">
              <a:extLst>
                <a:ext uri="{FF2B5EF4-FFF2-40B4-BE49-F238E27FC236}">
                  <a16:creationId xmlns:a16="http://schemas.microsoft.com/office/drawing/2014/main" id="{9D1F6ECF-64BE-4C1F-88E4-4A9986D6D2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0" name="文字方塊 29">
              <a:extLst>
                <a:ext uri="{FF2B5EF4-FFF2-40B4-BE49-F238E27FC236}">
                  <a16:creationId xmlns:a16="http://schemas.microsoft.com/office/drawing/2014/main" id="{8395CAA8-5DD3-4769-8279-426AC0A654C7}"/>
                </a:ext>
              </a:extLst>
            </p:cNvPr>
            <p:cNvSpPr txBox="1"/>
            <p:nvPr/>
          </p:nvSpPr>
          <p:spPr>
            <a:xfrm>
              <a:off x="8121987" y="3940938"/>
              <a:ext cx="2385820" cy="369332"/>
            </a:xfrm>
            <a:prstGeom prst="rect">
              <a:avLst/>
            </a:prstGeom>
            <a:noFill/>
          </p:spPr>
          <p:txBody>
            <a:bodyPr wrap="square" rtlCol="0">
              <a:spAutoFit/>
            </a:bodyPr>
            <a:lstStyle/>
            <a:p>
              <a:pPr algn="dist"/>
              <a:r>
                <a:rPr lang="zh-TW" altLang="en-US" b="1" i="0" u="none" strike="noStrike" dirty="0">
                  <a:solidFill>
                    <a:srgbClr val="000000"/>
                  </a:solidFill>
                  <a:effectLst/>
                  <a:latin typeface="俐方體11號" pitchFamily="2" charset="-120"/>
                  <a:ea typeface="俐方體11號" pitchFamily="2" charset="-120"/>
                </a:rPr>
                <a:t>主視覺與前端切版</a:t>
              </a:r>
              <a:endParaRPr lang="zh-TW" altLang="en-US" dirty="0">
                <a:latin typeface="俐方體11號" pitchFamily="2" charset="-120"/>
                <a:ea typeface="俐方體11號" pitchFamily="2" charset="-120"/>
              </a:endParaRPr>
            </a:p>
          </p:txBody>
        </p:sp>
      </p:grpSp>
      <p:grpSp>
        <p:nvGrpSpPr>
          <p:cNvPr id="32" name="群組 31">
            <a:extLst>
              <a:ext uri="{FF2B5EF4-FFF2-40B4-BE49-F238E27FC236}">
                <a16:creationId xmlns:a16="http://schemas.microsoft.com/office/drawing/2014/main" id="{6926DA8F-01C0-45AC-B886-31567100AA5B}"/>
              </a:ext>
            </a:extLst>
          </p:cNvPr>
          <p:cNvGrpSpPr/>
          <p:nvPr/>
        </p:nvGrpSpPr>
        <p:grpSpPr>
          <a:xfrm>
            <a:off x="6637462" y="1721454"/>
            <a:ext cx="2350969" cy="494859"/>
            <a:chOff x="8016351" y="3891662"/>
            <a:chExt cx="2477444" cy="494859"/>
          </a:xfrm>
        </p:grpSpPr>
        <p:pic>
          <p:nvPicPr>
            <p:cNvPr id="34" name="그림 2">
              <a:extLst>
                <a:ext uri="{FF2B5EF4-FFF2-40B4-BE49-F238E27FC236}">
                  <a16:creationId xmlns:a16="http://schemas.microsoft.com/office/drawing/2014/main" id="{09AC1CDF-68F8-4529-A0C0-2C8D162AB3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5" name="文字方塊 34">
              <a:extLst>
                <a:ext uri="{FF2B5EF4-FFF2-40B4-BE49-F238E27FC236}">
                  <a16:creationId xmlns:a16="http://schemas.microsoft.com/office/drawing/2014/main" id="{241D9F8D-5DBD-496B-81CF-5EB5D6A7890B}"/>
                </a:ext>
              </a:extLst>
            </p:cNvPr>
            <p:cNvSpPr txBox="1"/>
            <p:nvPr/>
          </p:nvSpPr>
          <p:spPr>
            <a:xfrm>
              <a:off x="8121987" y="3940938"/>
              <a:ext cx="2210971" cy="369332"/>
            </a:xfrm>
            <a:prstGeom prst="rect">
              <a:avLst/>
            </a:prstGeom>
            <a:noFill/>
          </p:spPr>
          <p:txBody>
            <a:bodyPr wrap="square" rtlCol="0">
              <a:spAutoFit/>
            </a:bodyPr>
            <a:lstStyle/>
            <a:p>
              <a:pPr algn="dist"/>
              <a:r>
                <a:rPr lang="zh-TW" altLang="en-US" b="1" i="0" u="none" strike="noStrike" dirty="0">
                  <a:solidFill>
                    <a:srgbClr val="000000"/>
                  </a:solidFill>
                  <a:effectLst/>
                  <a:latin typeface="俐方體11號" pitchFamily="2" charset="-120"/>
                  <a:ea typeface="俐方體11號" pitchFamily="2" charset="-120"/>
                </a:rPr>
                <a:t>遊戲地圖繪製</a:t>
              </a:r>
              <a:endParaRPr lang="zh-TW" altLang="en-US" dirty="0">
                <a:latin typeface="俐方體11號" pitchFamily="2" charset="-120"/>
                <a:ea typeface="俐方體11號" pitchFamily="2" charset="-120"/>
              </a:endParaRPr>
            </a:p>
          </p:txBody>
        </p:sp>
      </p:grpSp>
      <p:grpSp>
        <p:nvGrpSpPr>
          <p:cNvPr id="36" name="群組 35">
            <a:extLst>
              <a:ext uri="{FF2B5EF4-FFF2-40B4-BE49-F238E27FC236}">
                <a16:creationId xmlns:a16="http://schemas.microsoft.com/office/drawing/2014/main" id="{C9390759-D901-4DC7-BD0E-5BA81B92CB5B}"/>
              </a:ext>
            </a:extLst>
          </p:cNvPr>
          <p:cNvGrpSpPr/>
          <p:nvPr/>
        </p:nvGrpSpPr>
        <p:grpSpPr>
          <a:xfrm>
            <a:off x="6637462" y="3014952"/>
            <a:ext cx="2350969" cy="494859"/>
            <a:chOff x="8016351" y="3891662"/>
            <a:chExt cx="2477444" cy="494859"/>
          </a:xfrm>
        </p:grpSpPr>
        <p:pic>
          <p:nvPicPr>
            <p:cNvPr id="37" name="그림 2">
              <a:extLst>
                <a:ext uri="{FF2B5EF4-FFF2-40B4-BE49-F238E27FC236}">
                  <a16:creationId xmlns:a16="http://schemas.microsoft.com/office/drawing/2014/main" id="{C01A0B8A-87FB-47D2-9E4E-D8A37F138E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38" name="文字方塊 37">
              <a:extLst>
                <a:ext uri="{FF2B5EF4-FFF2-40B4-BE49-F238E27FC236}">
                  <a16:creationId xmlns:a16="http://schemas.microsoft.com/office/drawing/2014/main" id="{959A9002-3DCF-4AB7-BE9C-D7A0E30B051E}"/>
                </a:ext>
              </a:extLst>
            </p:cNvPr>
            <p:cNvSpPr txBox="1"/>
            <p:nvPr/>
          </p:nvSpPr>
          <p:spPr>
            <a:xfrm>
              <a:off x="8121990" y="3940938"/>
              <a:ext cx="2243808"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資料庫設計</a:t>
              </a:r>
            </a:p>
          </p:txBody>
        </p:sp>
      </p:grpSp>
      <p:grpSp>
        <p:nvGrpSpPr>
          <p:cNvPr id="39" name="群組 38">
            <a:extLst>
              <a:ext uri="{FF2B5EF4-FFF2-40B4-BE49-F238E27FC236}">
                <a16:creationId xmlns:a16="http://schemas.microsoft.com/office/drawing/2014/main" id="{E94E6190-17E8-47B3-8143-0C5F3CD4E02C}"/>
              </a:ext>
            </a:extLst>
          </p:cNvPr>
          <p:cNvGrpSpPr/>
          <p:nvPr/>
        </p:nvGrpSpPr>
        <p:grpSpPr>
          <a:xfrm>
            <a:off x="9345351" y="1068188"/>
            <a:ext cx="2350969" cy="494859"/>
            <a:chOff x="8016351" y="3891662"/>
            <a:chExt cx="2477444" cy="494859"/>
          </a:xfrm>
        </p:grpSpPr>
        <p:pic>
          <p:nvPicPr>
            <p:cNvPr id="41" name="그림 2">
              <a:extLst>
                <a:ext uri="{FF2B5EF4-FFF2-40B4-BE49-F238E27FC236}">
                  <a16:creationId xmlns:a16="http://schemas.microsoft.com/office/drawing/2014/main" id="{72FD080E-1637-4319-8A7B-3FFF94A0E5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42" name="文字方塊 41">
              <a:extLst>
                <a:ext uri="{FF2B5EF4-FFF2-40B4-BE49-F238E27FC236}">
                  <a16:creationId xmlns:a16="http://schemas.microsoft.com/office/drawing/2014/main" id="{BC0D2C17-B09A-41A8-ABD9-9380E651FE84}"/>
                </a:ext>
              </a:extLst>
            </p:cNvPr>
            <p:cNvSpPr txBox="1"/>
            <p:nvPr/>
          </p:nvSpPr>
          <p:spPr>
            <a:xfrm>
              <a:off x="8121988" y="3940938"/>
              <a:ext cx="2210972"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簡報製作與提報</a:t>
              </a:r>
            </a:p>
          </p:txBody>
        </p:sp>
      </p:grpSp>
      <p:grpSp>
        <p:nvGrpSpPr>
          <p:cNvPr id="43" name="群組 42">
            <a:extLst>
              <a:ext uri="{FF2B5EF4-FFF2-40B4-BE49-F238E27FC236}">
                <a16:creationId xmlns:a16="http://schemas.microsoft.com/office/drawing/2014/main" id="{F6AA95B6-D113-496E-B6E6-B8FBA5E1DE76}"/>
              </a:ext>
            </a:extLst>
          </p:cNvPr>
          <p:cNvGrpSpPr/>
          <p:nvPr/>
        </p:nvGrpSpPr>
        <p:grpSpPr>
          <a:xfrm>
            <a:off x="3840284" y="3014953"/>
            <a:ext cx="2357616" cy="494859"/>
            <a:chOff x="8016351" y="3891662"/>
            <a:chExt cx="2484448" cy="494859"/>
          </a:xfrm>
        </p:grpSpPr>
        <p:pic>
          <p:nvPicPr>
            <p:cNvPr id="44" name="그림 2">
              <a:extLst>
                <a:ext uri="{FF2B5EF4-FFF2-40B4-BE49-F238E27FC236}">
                  <a16:creationId xmlns:a16="http://schemas.microsoft.com/office/drawing/2014/main" id="{069C4EB7-2BE3-4257-9D75-ADCDA9309D7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45" name="文字方塊 44">
              <a:extLst>
                <a:ext uri="{FF2B5EF4-FFF2-40B4-BE49-F238E27FC236}">
                  <a16:creationId xmlns:a16="http://schemas.microsoft.com/office/drawing/2014/main" id="{6FF39AC8-E17B-44DB-93A4-9E72F9C868B6}"/>
                </a:ext>
              </a:extLst>
            </p:cNvPr>
            <p:cNvSpPr txBox="1"/>
            <p:nvPr/>
          </p:nvSpPr>
          <p:spPr>
            <a:xfrm>
              <a:off x="8023355" y="3940938"/>
              <a:ext cx="2477444" cy="369332"/>
            </a:xfrm>
            <a:prstGeom prst="rect">
              <a:avLst/>
            </a:prstGeom>
            <a:noFill/>
          </p:spPr>
          <p:txBody>
            <a:bodyPr wrap="square" rtlCol="0">
              <a:spAutoFit/>
            </a:bodyPr>
            <a:lstStyle/>
            <a:p>
              <a:pPr algn="dist"/>
              <a:r>
                <a:rPr lang="zh-TW" altLang="en-US" b="1" dirty="0">
                  <a:solidFill>
                    <a:srgbClr val="000000"/>
                  </a:solidFill>
                  <a:latin typeface="俐方體11號" pitchFamily="2" charset="-120"/>
                  <a:ea typeface="俐方體11號" pitchFamily="2" charset="-120"/>
                </a:rPr>
                <a:t>遊戲換裝系統</a:t>
              </a:r>
              <a:endParaRPr lang="zh-TW" altLang="en-US" dirty="0">
                <a:latin typeface="俐方體11號" pitchFamily="2" charset="-120"/>
                <a:ea typeface="俐方體11號" pitchFamily="2" charset="-120"/>
              </a:endParaRPr>
            </a:p>
          </p:txBody>
        </p:sp>
      </p:grpSp>
      <p:grpSp>
        <p:nvGrpSpPr>
          <p:cNvPr id="73" name="群組 72">
            <a:extLst>
              <a:ext uri="{FF2B5EF4-FFF2-40B4-BE49-F238E27FC236}">
                <a16:creationId xmlns:a16="http://schemas.microsoft.com/office/drawing/2014/main" id="{3BFDD0CF-1E9A-445A-9B45-BA7430BC3E1B}"/>
              </a:ext>
            </a:extLst>
          </p:cNvPr>
          <p:cNvGrpSpPr/>
          <p:nvPr/>
        </p:nvGrpSpPr>
        <p:grpSpPr>
          <a:xfrm>
            <a:off x="3139106" y="420600"/>
            <a:ext cx="1785359" cy="494859"/>
            <a:chOff x="8016351" y="3891662"/>
            <a:chExt cx="2477444" cy="494859"/>
          </a:xfrm>
        </p:grpSpPr>
        <p:pic>
          <p:nvPicPr>
            <p:cNvPr id="74" name="그림 2">
              <a:extLst>
                <a:ext uri="{FF2B5EF4-FFF2-40B4-BE49-F238E27FC236}">
                  <a16:creationId xmlns:a16="http://schemas.microsoft.com/office/drawing/2014/main" id="{D21BF1B4-497B-4F31-B5D9-B0CE087BC11E}"/>
                </a:ext>
              </a:extLst>
            </p:cNvPr>
            <p:cNvPicPr>
              <a:picLocks noChangeAspect="1"/>
            </p:cNvPicPr>
            <p:nvPr/>
          </p:nvPicPr>
          <p:blipFill>
            <a:blip r:embed="rId6">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75" name="文字方塊 74">
              <a:extLst>
                <a:ext uri="{FF2B5EF4-FFF2-40B4-BE49-F238E27FC236}">
                  <a16:creationId xmlns:a16="http://schemas.microsoft.com/office/drawing/2014/main" id="{78D4F628-A03C-4FC1-A0D7-24B4B20BC046}"/>
                </a:ext>
              </a:extLst>
            </p:cNvPr>
            <p:cNvSpPr txBox="1"/>
            <p:nvPr/>
          </p:nvSpPr>
          <p:spPr>
            <a:xfrm>
              <a:off x="8132321" y="3940938"/>
              <a:ext cx="2160251"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第三組組長</a:t>
              </a:r>
            </a:p>
          </p:txBody>
        </p:sp>
      </p:grpSp>
      <p:grpSp>
        <p:nvGrpSpPr>
          <p:cNvPr id="46" name="群組 45">
            <a:extLst>
              <a:ext uri="{FF2B5EF4-FFF2-40B4-BE49-F238E27FC236}">
                <a16:creationId xmlns:a16="http://schemas.microsoft.com/office/drawing/2014/main" id="{F1A106A0-D347-47E3-A956-CCFE20BC4383}"/>
              </a:ext>
            </a:extLst>
          </p:cNvPr>
          <p:cNvGrpSpPr/>
          <p:nvPr/>
        </p:nvGrpSpPr>
        <p:grpSpPr>
          <a:xfrm>
            <a:off x="3710566" y="3455491"/>
            <a:ext cx="8521755" cy="3379994"/>
            <a:chOff x="5029200" y="3373865"/>
            <a:chExt cx="6981019" cy="3379994"/>
          </a:xfrm>
        </p:grpSpPr>
        <p:grpSp>
          <p:nvGrpSpPr>
            <p:cNvPr id="47" name="群組 46">
              <a:extLst>
                <a:ext uri="{FF2B5EF4-FFF2-40B4-BE49-F238E27FC236}">
                  <a16:creationId xmlns:a16="http://schemas.microsoft.com/office/drawing/2014/main" id="{9FD4A705-19BB-439B-B5D3-3C10B426F26F}"/>
                </a:ext>
              </a:extLst>
            </p:cNvPr>
            <p:cNvGrpSpPr/>
            <p:nvPr/>
          </p:nvGrpSpPr>
          <p:grpSpPr>
            <a:xfrm>
              <a:off x="5029200" y="3373865"/>
              <a:ext cx="6981019" cy="3379994"/>
              <a:chOff x="1245918" y="1755265"/>
              <a:chExt cx="9163845" cy="4441899"/>
            </a:xfrm>
          </p:grpSpPr>
          <p:sp>
            <p:nvSpPr>
              <p:cNvPr id="49" name="矩形 48">
                <a:extLst>
                  <a:ext uri="{FF2B5EF4-FFF2-40B4-BE49-F238E27FC236}">
                    <a16:creationId xmlns:a16="http://schemas.microsoft.com/office/drawing/2014/main" id="{1E913985-420F-4362-B904-2B116145AF98}"/>
                  </a:ext>
                </a:extLst>
              </p:cNvPr>
              <p:cNvSpPr/>
              <p:nvPr/>
            </p:nvSpPr>
            <p:spPr>
              <a:xfrm>
                <a:off x="1811299" y="2221374"/>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0" name="矩形 49">
                <a:extLst>
                  <a:ext uri="{FF2B5EF4-FFF2-40B4-BE49-F238E27FC236}">
                    <a16:creationId xmlns:a16="http://schemas.microsoft.com/office/drawing/2014/main" id="{AAEDDD96-81A2-4459-8DD2-54993D861421}"/>
                  </a:ext>
                </a:extLst>
              </p:cNvPr>
              <p:cNvSpPr/>
              <p:nvPr/>
            </p:nvSpPr>
            <p:spPr>
              <a:xfrm>
                <a:off x="1385410" y="2316479"/>
                <a:ext cx="8881783" cy="3667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51" name="矩形 50">
                <a:extLst>
                  <a:ext uri="{FF2B5EF4-FFF2-40B4-BE49-F238E27FC236}">
                    <a16:creationId xmlns:a16="http://schemas.microsoft.com/office/drawing/2014/main" id="{3DBE5567-8236-486E-9048-A6ABBB740AD5}"/>
                  </a:ext>
                </a:extLst>
              </p:cNvPr>
              <p:cNvSpPr/>
              <p:nvPr/>
            </p:nvSpPr>
            <p:spPr>
              <a:xfrm>
                <a:off x="1994051" y="2161673"/>
                <a:ext cx="7664377" cy="6241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52" name="矩形 51">
                <a:extLst>
                  <a:ext uri="{FF2B5EF4-FFF2-40B4-BE49-F238E27FC236}">
                    <a16:creationId xmlns:a16="http://schemas.microsoft.com/office/drawing/2014/main" id="{F589345F-0DE2-491F-8499-BE834297327C}"/>
                  </a:ext>
                </a:extLst>
              </p:cNvPr>
              <p:cNvSpPr/>
              <p:nvPr/>
            </p:nvSpPr>
            <p:spPr>
              <a:xfrm rot="5400000">
                <a:off x="-298295" y="4107499"/>
                <a:ext cx="3317736" cy="496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53" name="矩形 52">
                <a:extLst>
                  <a:ext uri="{FF2B5EF4-FFF2-40B4-BE49-F238E27FC236}">
                    <a16:creationId xmlns:a16="http://schemas.microsoft.com/office/drawing/2014/main" id="{A72087F0-6EFC-430D-AB3F-683410C41558}"/>
                  </a:ext>
                </a:extLst>
              </p:cNvPr>
              <p:cNvSpPr/>
              <p:nvPr/>
            </p:nvSpPr>
            <p:spPr>
              <a:xfrm rot="5400000">
                <a:off x="8637782" y="4107499"/>
                <a:ext cx="3317734" cy="496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54" name="矩形 53">
                <a:extLst>
                  <a:ext uri="{FF2B5EF4-FFF2-40B4-BE49-F238E27FC236}">
                    <a16:creationId xmlns:a16="http://schemas.microsoft.com/office/drawing/2014/main" id="{AED939A3-2BB9-48FB-AD24-FEFE3AEFB2AF}"/>
                  </a:ext>
                </a:extLst>
              </p:cNvPr>
              <p:cNvSpPr/>
              <p:nvPr/>
            </p:nvSpPr>
            <p:spPr>
              <a:xfrm>
                <a:off x="1994051" y="6049541"/>
                <a:ext cx="7904329" cy="624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55" name="矩形 54">
                <a:extLst>
                  <a:ext uri="{FF2B5EF4-FFF2-40B4-BE49-F238E27FC236}">
                    <a16:creationId xmlns:a16="http://schemas.microsoft.com/office/drawing/2014/main" id="{449E4922-7264-4066-9310-301F18F79139}"/>
                  </a:ext>
                </a:extLst>
              </p:cNvPr>
              <p:cNvSpPr/>
              <p:nvPr/>
            </p:nvSpPr>
            <p:spPr>
              <a:xfrm>
                <a:off x="1591341" y="5676836"/>
                <a:ext cx="8399038" cy="380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6" name="圖片 55">
                <a:extLst>
                  <a:ext uri="{FF2B5EF4-FFF2-40B4-BE49-F238E27FC236}">
                    <a16:creationId xmlns:a16="http://schemas.microsoft.com/office/drawing/2014/main" id="{57983F28-8D82-4358-AAD0-5FC1D6275CED}"/>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t="39492" r="48185"/>
              <a:stretch/>
            </p:blipFill>
            <p:spPr>
              <a:xfrm rot="10773968" flipH="1">
                <a:off x="1245918" y="1755265"/>
                <a:ext cx="761916" cy="765191"/>
              </a:xfrm>
              <a:prstGeom prst="rect">
                <a:avLst/>
              </a:prstGeom>
            </p:spPr>
          </p:pic>
          <p:pic>
            <p:nvPicPr>
              <p:cNvPr id="57" name="圖片 56">
                <a:extLst>
                  <a:ext uri="{FF2B5EF4-FFF2-40B4-BE49-F238E27FC236}">
                    <a16:creationId xmlns:a16="http://schemas.microsoft.com/office/drawing/2014/main" id="{2A204FED-AF60-48E9-91AD-25C443B4B228}"/>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l="48065" t="33542" b="25786"/>
              <a:stretch/>
            </p:blipFill>
            <p:spPr>
              <a:xfrm rot="10773968" flipH="1">
                <a:off x="9643820" y="2072167"/>
                <a:ext cx="763691" cy="514336"/>
              </a:xfrm>
              <a:prstGeom prst="rect">
                <a:avLst/>
              </a:prstGeom>
            </p:spPr>
          </p:pic>
          <p:pic>
            <p:nvPicPr>
              <p:cNvPr id="58" name="圖片 57">
                <a:extLst>
                  <a:ext uri="{FF2B5EF4-FFF2-40B4-BE49-F238E27FC236}">
                    <a16:creationId xmlns:a16="http://schemas.microsoft.com/office/drawing/2014/main" id="{2FFAB1A3-3FA0-4660-B904-66C03E96DDF5}"/>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l="61408" t="-120" b="59330"/>
              <a:stretch/>
            </p:blipFill>
            <p:spPr>
              <a:xfrm rot="10773968" flipH="1">
                <a:off x="9842281" y="5681341"/>
                <a:ext cx="567482" cy="515823"/>
              </a:xfrm>
              <a:prstGeom prst="rect">
                <a:avLst/>
              </a:prstGeom>
            </p:spPr>
          </p:pic>
          <p:pic>
            <p:nvPicPr>
              <p:cNvPr id="59" name="圖片 58">
                <a:extLst>
                  <a:ext uri="{FF2B5EF4-FFF2-40B4-BE49-F238E27FC236}">
                    <a16:creationId xmlns:a16="http://schemas.microsoft.com/office/drawing/2014/main" id="{8349FE21-E874-4D00-B980-87C058D4A647}"/>
                  </a:ext>
                </a:extLst>
              </p:cNvPr>
              <p:cNvPicPr>
                <a:picLocks noChangeAspect="1"/>
              </p:cNvPicPr>
              <p:nvPr/>
            </p:nvPicPr>
            <p:blipFill rotWithShape="1">
              <a:blip r:embed="rId7">
                <a:grayscl/>
                <a:extLst>
                  <a:ext uri="{BEBA8EAE-BF5A-486C-A8C5-ECC9F3942E4B}">
                    <a14:imgProps xmlns:a14="http://schemas.microsoft.com/office/drawing/2010/main">
                      <a14:imgLayer r:embed="rId8">
                        <a14:imgEffect>
                          <a14:colorTemperature colorTemp="8800"/>
                        </a14:imgEffect>
                      </a14:imgLayer>
                    </a14:imgProps>
                  </a:ext>
                  <a:ext uri="{28A0092B-C50C-407E-A947-70E740481C1C}">
                    <a14:useLocalDpi xmlns:a14="http://schemas.microsoft.com/office/drawing/2010/main" val="0"/>
                  </a:ext>
                </a:extLst>
              </a:blip>
              <a:srcRect t="1452" r="47636" b="60130"/>
              <a:stretch/>
            </p:blipFill>
            <p:spPr>
              <a:xfrm rot="10773968" flipH="1">
                <a:off x="1251145" y="5696551"/>
                <a:ext cx="769986" cy="485831"/>
              </a:xfrm>
              <a:prstGeom prst="rect">
                <a:avLst/>
              </a:prstGeom>
            </p:spPr>
          </p:pic>
          <p:sp>
            <p:nvSpPr>
              <p:cNvPr id="60" name="矩形 59">
                <a:extLst>
                  <a:ext uri="{FF2B5EF4-FFF2-40B4-BE49-F238E27FC236}">
                    <a16:creationId xmlns:a16="http://schemas.microsoft.com/office/drawing/2014/main" id="{2D74F4E6-AD17-451D-BF14-ED740E9C6FCC}"/>
                  </a:ext>
                </a:extLst>
              </p:cNvPr>
              <p:cNvSpPr/>
              <p:nvPr/>
            </p:nvSpPr>
            <p:spPr>
              <a:xfrm>
                <a:off x="1441450" y="2381250"/>
                <a:ext cx="705365" cy="158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1" name="矩形 60">
                <a:extLst>
                  <a:ext uri="{FF2B5EF4-FFF2-40B4-BE49-F238E27FC236}">
                    <a16:creationId xmlns:a16="http://schemas.microsoft.com/office/drawing/2014/main" id="{B72EF856-3346-445F-B6BD-D0324C74BAE1}"/>
                  </a:ext>
                </a:extLst>
              </p:cNvPr>
              <p:cNvSpPr/>
              <p:nvPr/>
            </p:nvSpPr>
            <p:spPr>
              <a:xfrm>
                <a:off x="1435084" y="5693641"/>
                <a:ext cx="705365" cy="2280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2" name="矩形 61">
                <a:extLst>
                  <a:ext uri="{FF2B5EF4-FFF2-40B4-BE49-F238E27FC236}">
                    <a16:creationId xmlns:a16="http://schemas.microsoft.com/office/drawing/2014/main" id="{E20B095F-BDC7-4213-8DA2-65C1A435D6BF}"/>
                  </a:ext>
                </a:extLst>
              </p:cNvPr>
              <p:cNvSpPr/>
              <p:nvPr/>
            </p:nvSpPr>
            <p:spPr>
              <a:xfrm>
                <a:off x="9476225" y="2332255"/>
                <a:ext cx="705365" cy="2697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3" name="矩形 62">
                <a:extLst>
                  <a:ext uri="{FF2B5EF4-FFF2-40B4-BE49-F238E27FC236}">
                    <a16:creationId xmlns:a16="http://schemas.microsoft.com/office/drawing/2014/main" id="{929FE198-65D7-4CFF-85D1-A0E5F072B689}"/>
                  </a:ext>
                </a:extLst>
              </p:cNvPr>
              <p:cNvSpPr/>
              <p:nvPr/>
            </p:nvSpPr>
            <p:spPr>
              <a:xfrm>
                <a:off x="9526042" y="5646644"/>
                <a:ext cx="705365" cy="2750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48" name="文字方塊 47">
              <a:extLst>
                <a:ext uri="{FF2B5EF4-FFF2-40B4-BE49-F238E27FC236}">
                  <a16:creationId xmlns:a16="http://schemas.microsoft.com/office/drawing/2014/main" id="{3AFAA1F4-7B58-49EB-8A61-70D243BC50B5}"/>
                </a:ext>
              </a:extLst>
            </p:cNvPr>
            <p:cNvSpPr txBox="1"/>
            <p:nvPr/>
          </p:nvSpPr>
          <p:spPr>
            <a:xfrm>
              <a:off x="5199906" y="3779206"/>
              <a:ext cx="6627823" cy="2862322"/>
            </a:xfrm>
            <a:prstGeom prst="rect">
              <a:avLst/>
            </a:prstGeom>
            <a:noFill/>
          </p:spPr>
          <p:txBody>
            <a:bodyPr wrap="square" rtlCol="0">
              <a:spAutoFit/>
            </a:bodyPr>
            <a:lstStyle/>
            <a:p>
              <a:r>
                <a:rPr lang="zh-TW" altLang="en-US" dirty="0">
                  <a:solidFill>
                    <a:srgbClr val="002060"/>
                  </a:solidFill>
                  <a:latin typeface="俐方體11號" pitchFamily="2" charset="-120"/>
                  <a:ea typeface="俐方體11號" pitchFamily="2" charset="-120"/>
                </a:rPr>
                <a:t>自我簡述</a:t>
              </a:r>
              <a:r>
                <a:rPr lang="en-US" altLang="zh-TW" dirty="0">
                  <a:solidFill>
                    <a:srgbClr val="002060"/>
                  </a:solidFill>
                  <a:latin typeface="俐方體11號" pitchFamily="2" charset="-120"/>
                  <a:ea typeface="俐方體11號" pitchFamily="2" charset="-120"/>
                </a:rPr>
                <a:t>:</a:t>
              </a:r>
            </a:p>
            <a:p>
              <a:r>
                <a:rPr lang="zh-TW" altLang="en-US" dirty="0">
                  <a:solidFill>
                    <a:schemeClr val="accent1">
                      <a:lumMod val="50000"/>
                    </a:schemeClr>
                  </a:solidFill>
                  <a:latin typeface="俐方體11號" pitchFamily="2" charset="-120"/>
                  <a:ea typeface="俐方體11號" pitchFamily="2" charset="-120"/>
                </a:rPr>
                <a:t>我是第三組組長高毓均，多媒體設計系畢業的背景讓我在設計前端界面和切板時能夠得心應手，並且經過培訓後在後端方面的技術也非常上手。</a:t>
              </a:r>
              <a:endParaRPr lang="en-US" altLang="zh-TW" dirty="0">
                <a:solidFill>
                  <a:schemeClr val="accent1">
                    <a:lumMod val="50000"/>
                  </a:schemeClr>
                </a:solidFill>
                <a:latin typeface="俐方體11號" pitchFamily="2" charset="-120"/>
                <a:ea typeface="俐方體11號" pitchFamily="2" charset="-120"/>
              </a:endParaRPr>
            </a:p>
            <a:p>
              <a:endParaRPr lang="en-US" altLang="zh-TW" dirty="0">
                <a:solidFill>
                  <a:schemeClr val="accent1">
                    <a:lumMod val="50000"/>
                  </a:schemeClr>
                </a:solidFill>
                <a:latin typeface="俐方體11號" pitchFamily="2" charset="-120"/>
                <a:ea typeface="俐方體11號" pitchFamily="2" charset="-120"/>
              </a:endParaRPr>
            </a:p>
            <a:p>
              <a:r>
                <a:rPr lang="zh-TW" altLang="en-US" dirty="0">
                  <a:solidFill>
                    <a:srgbClr val="002060"/>
                  </a:solidFill>
                  <a:latin typeface="俐方體11號" pitchFamily="2" charset="-120"/>
                  <a:ea typeface="俐方體11號" pitchFamily="2" charset="-120"/>
                </a:rPr>
                <a:t>困難與挑戰</a:t>
              </a:r>
              <a:r>
                <a:rPr lang="en-US" altLang="zh-TW" dirty="0">
                  <a:solidFill>
                    <a:srgbClr val="002060"/>
                  </a:solidFill>
                  <a:latin typeface="俐方體11號" pitchFamily="2" charset="-120"/>
                  <a:ea typeface="俐方體11號" pitchFamily="2" charset="-120"/>
                </a:rPr>
                <a:t>:</a:t>
              </a:r>
            </a:p>
            <a:p>
              <a:r>
                <a:rPr lang="en-US" altLang="zh-TW" dirty="0">
                  <a:solidFill>
                    <a:schemeClr val="accent1">
                      <a:lumMod val="50000"/>
                    </a:schemeClr>
                  </a:solidFill>
                  <a:latin typeface="俐方體11號" pitchFamily="2" charset="-120"/>
                  <a:ea typeface="俐方體11號" pitchFamily="2" charset="-120"/>
                </a:rPr>
                <a:t>Phaser3:</a:t>
              </a:r>
              <a:r>
                <a:rPr lang="zh-TW" altLang="en-US" dirty="0">
                  <a:solidFill>
                    <a:schemeClr val="accent1">
                      <a:lumMod val="50000"/>
                    </a:schemeClr>
                  </a:solidFill>
                  <a:latin typeface="俐方體11號" pitchFamily="2" charset="-120"/>
                  <a:ea typeface="俐方體11號" pitchFamily="2" charset="-120"/>
                </a:rPr>
                <a:t>是一個完全陌生的框架，並且網路上的資訊大部分都已過時或不完整，需要花時間去仔細鑽研，但也因此培養了良好的自學與錯誤排除能力。</a:t>
              </a:r>
              <a:endParaRPr lang="en-US" altLang="zh-TW" dirty="0">
                <a:solidFill>
                  <a:schemeClr val="accent1">
                    <a:lumMod val="50000"/>
                  </a:schemeClr>
                </a:solidFill>
                <a:latin typeface="俐方體11號" pitchFamily="2" charset="-120"/>
                <a:ea typeface="俐方體11號" pitchFamily="2" charset="-120"/>
              </a:endParaRPr>
            </a:p>
            <a:p>
              <a:r>
                <a:rPr lang="en-US" altLang="zh-TW" dirty="0">
                  <a:solidFill>
                    <a:schemeClr val="accent1">
                      <a:lumMod val="50000"/>
                    </a:schemeClr>
                  </a:solidFill>
                  <a:latin typeface="俐方體11號" pitchFamily="2" charset="-120"/>
                  <a:ea typeface="俐方體11號" pitchFamily="2" charset="-120"/>
                </a:rPr>
                <a:t>MVC:</a:t>
              </a:r>
              <a:r>
                <a:rPr lang="zh-TW" altLang="en-US" dirty="0">
                  <a:solidFill>
                    <a:schemeClr val="accent1">
                      <a:lumMod val="50000"/>
                    </a:schemeClr>
                  </a:solidFill>
                  <a:latin typeface="俐方體11號" pitchFamily="2" charset="-120"/>
                  <a:ea typeface="俐方體11號" pitchFamily="2" charset="-120"/>
                </a:rPr>
                <a:t>初次面對</a:t>
              </a:r>
              <a:r>
                <a:rPr lang="en-US" altLang="zh-TW" dirty="0">
                  <a:solidFill>
                    <a:schemeClr val="accent1">
                      <a:lumMod val="50000"/>
                    </a:schemeClr>
                  </a:solidFill>
                  <a:latin typeface="俐方體11號" pitchFamily="2" charset="-120"/>
                  <a:ea typeface="俐方體11號" pitchFamily="2" charset="-120"/>
                </a:rPr>
                <a:t>MVC</a:t>
              </a:r>
              <a:r>
                <a:rPr lang="zh-TW" altLang="en-US" dirty="0">
                  <a:solidFill>
                    <a:schemeClr val="accent1">
                      <a:lumMod val="50000"/>
                    </a:schemeClr>
                  </a:solidFill>
                  <a:latin typeface="俐方體11號" pitchFamily="2" charset="-120"/>
                  <a:ea typeface="俐方體11號" pitchFamily="2" charset="-120"/>
                </a:rPr>
                <a:t>時有些不知所措，因為以往並沒有使用分割式架構的經驗，因此多花了一些時間學習使用，現在已經非常上手。</a:t>
              </a:r>
            </a:p>
          </p:txBody>
        </p:sp>
      </p:grpSp>
      <p:sp>
        <p:nvSpPr>
          <p:cNvPr id="64" name="矩形: 圓角 1">
            <a:extLst>
              <a:ext uri="{FF2B5EF4-FFF2-40B4-BE49-F238E27FC236}">
                <a16:creationId xmlns:a16="http://schemas.microsoft.com/office/drawing/2014/main" id="{087F97B2-DE3E-49BE-AC7F-A2CE160AB98B}"/>
              </a:ext>
            </a:extLst>
          </p:cNvPr>
          <p:cNvSpPr/>
          <p:nvPr/>
        </p:nvSpPr>
        <p:spPr>
          <a:xfrm>
            <a:off x="1192406" y="950866"/>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65" name="圖片 64">
            <a:extLst>
              <a:ext uri="{FF2B5EF4-FFF2-40B4-BE49-F238E27FC236}">
                <a16:creationId xmlns:a16="http://schemas.microsoft.com/office/drawing/2014/main" id="{AD7A561C-D387-49DA-93F8-18B88D1A499A}"/>
              </a:ext>
            </a:extLst>
          </p:cNvPr>
          <p:cNvPicPr>
            <a:picLocks noChangeAspect="1"/>
          </p:cNvPicPr>
          <p:nvPr/>
        </p:nvPicPr>
        <p:blipFill rotWithShape="1">
          <a:blip r:embed="rId9">
            <a:extLst>
              <a:ext uri="{28A0092B-C50C-407E-A947-70E740481C1C}">
                <a14:useLocalDpi xmlns:a14="http://schemas.microsoft.com/office/drawing/2010/main" val="0"/>
              </a:ext>
            </a:extLst>
          </a:blip>
          <a:srcRect l="474" r="2041" b="11551"/>
          <a:stretch/>
        </p:blipFill>
        <p:spPr>
          <a:xfrm>
            <a:off x="1181744" y="929747"/>
            <a:ext cx="1645500" cy="1990198"/>
          </a:xfrm>
          <a:prstGeom prst="roundRect">
            <a:avLst/>
          </a:prstGeom>
          <a:effectLst>
            <a:softEdge rad="31750"/>
          </a:effectLst>
        </p:spPr>
      </p:pic>
      <p:sp>
        <p:nvSpPr>
          <p:cNvPr id="66" name="矩形: 圓角 1">
            <a:extLst>
              <a:ext uri="{FF2B5EF4-FFF2-40B4-BE49-F238E27FC236}">
                <a16:creationId xmlns:a16="http://schemas.microsoft.com/office/drawing/2014/main" id="{C92693AA-6E01-492B-8103-1BE7201C745D}"/>
              </a:ext>
            </a:extLst>
          </p:cNvPr>
          <p:cNvSpPr/>
          <p:nvPr/>
        </p:nvSpPr>
        <p:spPr>
          <a:xfrm>
            <a:off x="1188954" y="931090"/>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67" name="圖片 66">
            <a:extLst>
              <a:ext uri="{FF2B5EF4-FFF2-40B4-BE49-F238E27FC236}">
                <a16:creationId xmlns:a16="http://schemas.microsoft.com/office/drawing/2014/main" id="{A31B6D51-38C6-421C-8766-9B60077B5CB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49662" y="2373882"/>
            <a:ext cx="584775" cy="584775"/>
          </a:xfrm>
          <a:prstGeom prst="rect">
            <a:avLst/>
          </a:prstGeom>
          <a:effectLst>
            <a:outerShdw blurRad="50800" dist="38100" dir="2700000" algn="tl" rotWithShape="0">
              <a:prstClr val="black">
                <a:alpha val="40000"/>
              </a:prstClr>
            </a:outerShdw>
          </a:effectLst>
        </p:spPr>
      </p:pic>
      <p:grpSp>
        <p:nvGrpSpPr>
          <p:cNvPr id="77" name="群組 76">
            <a:extLst>
              <a:ext uri="{FF2B5EF4-FFF2-40B4-BE49-F238E27FC236}">
                <a16:creationId xmlns:a16="http://schemas.microsoft.com/office/drawing/2014/main" id="{BC36332F-F7C3-49EB-8BB7-9B1E95EE132B}"/>
              </a:ext>
            </a:extLst>
          </p:cNvPr>
          <p:cNvGrpSpPr/>
          <p:nvPr/>
        </p:nvGrpSpPr>
        <p:grpSpPr>
          <a:xfrm>
            <a:off x="6637904" y="2375694"/>
            <a:ext cx="2350969" cy="494859"/>
            <a:chOff x="8016351" y="3891662"/>
            <a:chExt cx="2477444" cy="494859"/>
          </a:xfrm>
        </p:grpSpPr>
        <p:pic>
          <p:nvPicPr>
            <p:cNvPr id="78" name="그림 2">
              <a:extLst>
                <a:ext uri="{FF2B5EF4-FFF2-40B4-BE49-F238E27FC236}">
                  <a16:creationId xmlns:a16="http://schemas.microsoft.com/office/drawing/2014/main" id="{A6E9F20D-4086-467A-9D0A-8A4315D6D04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79" name="文字方塊 78">
              <a:extLst>
                <a:ext uri="{FF2B5EF4-FFF2-40B4-BE49-F238E27FC236}">
                  <a16:creationId xmlns:a16="http://schemas.microsoft.com/office/drawing/2014/main" id="{D181E09C-2F5D-46AE-B82A-81121B36911D}"/>
                </a:ext>
              </a:extLst>
            </p:cNvPr>
            <p:cNvSpPr txBox="1"/>
            <p:nvPr/>
          </p:nvSpPr>
          <p:spPr>
            <a:xfrm>
              <a:off x="8121988" y="3940938"/>
              <a:ext cx="2210972"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廣告與廠商管理</a:t>
              </a:r>
            </a:p>
          </p:txBody>
        </p:sp>
      </p:grpSp>
      <p:grpSp>
        <p:nvGrpSpPr>
          <p:cNvPr id="80" name="群組 79">
            <a:extLst>
              <a:ext uri="{FF2B5EF4-FFF2-40B4-BE49-F238E27FC236}">
                <a16:creationId xmlns:a16="http://schemas.microsoft.com/office/drawing/2014/main" id="{6250B8AB-C89C-425B-813A-F74313251D1F}"/>
              </a:ext>
            </a:extLst>
          </p:cNvPr>
          <p:cNvGrpSpPr/>
          <p:nvPr/>
        </p:nvGrpSpPr>
        <p:grpSpPr>
          <a:xfrm>
            <a:off x="9345350" y="1721453"/>
            <a:ext cx="2350969" cy="494859"/>
            <a:chOff x="8016351" y="3891662"/>
            <a:chExt cx="2477444" cy="494859"/>
          </a:xfrm>
        </p:grpSpPr>
        <p:pic>
          <p:nvPicPr>
            <p:cNvPr id="81" name="그림 2">
              <a:extLst>
                <a:ext uri="{FF2B5EF4-FFF2-40B4-BE49-F238E27FC236}">
                  <a16:creationId xmlns:a16="http://schemas.microsoft.com/office/drawing/2014/main" id="{5269EA70-C115-4DE5-878D-3CE37F4FED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82" name="文字方塊 81">
              <a:extLst>
                <a:ext uri="{FF2B5EF4-FFF2-40B4-BE49-F238E27FC236}">
                  <a16:creationId xmlns:a16="http://schemas.microsoft.com/office/drawing/2014/main" id="{7E8B20F4-BE38-4379-94AB-01578FE77442}"/>
                </a:ext>
              </a:extLst>
            </p:cNvPr>
            <p:cNvSpPr txBox="1"/>
            <p:nvPr/>
          </p:nvSpPr>
          <p:spPr>
            <a:xfrm>
              <a:off x="8121987" y="3940938"/>
              <a:ext cx="2210971" cy="369332"/>
            </a:xfrm>
            <a:prstGeom prst="rect">
              <a:avLst/>
            </a:prstGeom>
            <a:noFill/>
          </p:spPr>
          <p:txBody>
            <a:bodyPr wrap="square" rtlCol="0">
              <a:spAutoFit/>
            </a:bodyPr>
            <a:lstStyle/>
            <a:p>
              <a:pPr algn="dist"/>
              <a:r>
                <a:rPr lang="en-US" altLang="zh-TW" b="1" dirty="0">
                  <a:solidFill>
                    <a:srgbClr val="000000"/>
                  </a:solidFill>
                  <a:latin typeface="俐方體11號" pitchFamily="2" charset="-120"/>
                  <a:ea typeface="俐方體11號" pitchFamily="2" charset="-120"/>
                </a:rPr>
                <a:t>Git</a:t>
              </a:r>
              <a:r>
                <a:rPr lang="zh-TW" altLang="en-US" b="1" dirty="0">
                  <a:solidFill>
                    <a:srgbClr val="000000"/>
                  </a:solidFill>
                  <a:latin typeface="俐方體11號" pitchFamily="2" charset="-120"/>
                  <a:ea typeface="俐方體11號" pitchFamily="2" charset="-120"/>
                </a:rPr>
                <a:t>版本控管</a:t>
              </a:r>
              <a:endParaRPr lang="zh-TW" altLang="en-US" dirty="0">
                <a:latin typeface="俐方體11號" pitchFamily="2" charset="-120"/>
                <a:ea typeface="俐方體11號" pitchFamily="2" charset="-120"/>
              </a:endParaRPr>
            </a:p>
          </p:txBody>
        </p:sp>
      </p:grpSp>
      <p:grpSp>
        <p:nvGrpSpPr>
          <p:cNvPr id="83" name="群組 82">
            <a:extLst>
              <a:ext uri="{FF2B5EF4-FFF2-40B4-BE49-F238E27FC236}">
                <a16:creationId xmlns:a16="http://schemas.microsoft.com/office/drawing/2014/main" id="{5AEFC047-089F-405A-9FBE-C07FC063BBF0}"/>
              </a:ext>
            </a:extLst>
          </p:cNvPr>
          <p:cNvGrpSpPr/>
          <p:nvPr/>
        </p:nvGrpSpPr>
        <p:grpSpPr>
          <a:xfrm>
            <a:off x="3840284" y="1727636"/>
            <a:ext cx="2350969" cy="494859"/>
            <a:chOff x="8016351" y="3891662"/>
            <a:chExt cx="2477444" cy="494859"/>
          </a:xfrm>
        </p:grpSpPr>
        <p:pic>
          <p:nvPicPr>
            <p:cNvPr id="84" name="그림 2">
              <a:extLst>
                <a:ext uri="{FF2B5EF4-FFF2-40B4-BE49-F238E27FC236}">
                  <a16:creationId xmlns:a16="http://schemas.microsoft.com/office/drawing/2014/main" id="{DCF521D0-0DBE-44FF-8DFC-886BD95132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85" name="文字方塊 84">
              <a:extLst>
                <a:ext uri="{FF2B5EF4-FFF2-40B4-BE49-F238E27FC236}">
                  <a16:creationId xmlns:a16="http://schemas.microsoft.com/office/drawing/2014/main" id="{1FA5F4FE-9178-4AF5-935C-D88962381D1F}"/>
                </a:ext>
              </a:extLst>
            </p:cNvPr>
            <p:cNvSpPr txBox="1"/>
            <p:nvPr/>
          </p:nvSpPr>
          <p:spPr>
            <a:xfrm>
              <a:off x="8121990" y="3940938"/>
              <a:ext cx="2243808"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團隊進度控管</a:t>
              </a:r>
            </a:p>
          </p:txBody>
        </p:sp>
      </p:grpSp>
      <p:sp>
        <p:nvSpPr>
          <p:cNvPr id="68" name="文字方塊 67">
            <a:extLst>
              <a:ext uri="{FF2B5EF4-FFF2-40B4-BE49-F238E27FC236}">
                <a16:creationId xmlns:a16="http://schemas.microsoft.com/office/drawing/2014/main" id="{E7C3EE5B-6B07-4B80-B7B3-C7142CCAE2FD}"/>
              </a:ext>
            </a:extLst>
          </p:cNvPr>
          <p:cNvSpPr txBox="1"/>
          <p:nvPr/>
        </p:nvSpPr>
        <p:spPr>
          <a:xfrm>
            <a:off x="1298670" y="4907206"/>
            <a:ext cx="2300429" cy="923330"/>
          </a:xfrm>
          <a:prstGeom prst="rect">
            <a:avLst/>
          </a:prstGeom>
          <a:noFill/>
        </p:spPr>
        <p:txBody>
          <a:bodyPr wrap="square" rtlCol="0">
            <a:spAutoFit/>
          </a:bodyPr>
          <a:lstStyle/>
          <a:p>
            <a:r>
              <a:rPr lang="zh-TW" altLang="en-US" dirty="0">
                <a:solidFill>
                  <a:schemeClr val="bg1"/>
                </a:solidFill>
                <a:latin typeface="俐方體11號" pitchFamily="2" charset="-120"/>
                <a:ea typeface="俐方體11號" pitchFamily="2" charset="-120"/>
              </a:rPr>
              <a:t>虎尾科技大學</a:t>
            </a:r>
            <a:endParaRPr lang="en-US" altLang="zh-TW" dirty="0">
              <a:solidFill>
                <a:schemeClr val="bg1"/>
              </a:solidFill>
              <a:latin typeface="俐方體11號" pitchFamily="2" charset="-120"/>
              <a:ea typeface="俐方體11號" pitchFamily="2" charset="-120"/>
            </a:endParaRPr>
          </a:p>
          <a:p>
            <a:r>
              <a:rPr lang="zh-TW" altLang="en-US" dirty="0">
                <a:solidFill>
                  <a:schemeClr val="bg1"/>
                </a:solidFill>
                <a:latin typeface="俐方體11號" pitchFamily="2" charset="-120"/>
                <a:ea typeface="俐方體11號" pitchFamily="2" charset="-120"/>
              </a:rPr>
              <a:t>數位多媒體設計系研究所肄業</a:t>
            </a:r>
          </a:p>
        </p:txBody>
      </p:sp>
      <p:pic>
        <p:nvPicPr>
          <p:cNvPr id="69" name="图形 36">
            <a:extLst>
              <a:ext uri="{FF2B5EF4-FFF2-40B4-BE49-F238E27FC236}">
                <a16:creationId xmlns:a16="http://schemas.microsoft.com/office/drawing/2014/main" id="{92F6824B-B406-4A1F-80FD-A7D2C9A644C9}"/>
              </a:ext>
            </a:extLst>
          </p:cNvPr>
          <p:cNvPicPr>
            <a:picLocks noChangeAspect="1"/>
          </p:cNvPicPr>
          <p:nvPr/>
        </p:nvPicPr>
        <p:blipFill>
          <a:blip r:embed="rId11" cstate="screen">
            <a:extLst>
              <a:ext uri="{28A0092B-C50C-407E-A947-70E740481C1C}">
                <a14:useLocalDpi xmlns:a14="http://schemas.microsoft.com/office/drawing/2010/main"/>
              </a:ext>
              <a:ext uri="{96DAC541-7B7A-43D3-8B79-37D633B846F1}">
                <asvg:svgBlip xmlns:asvg="http://schemas.microsoft.com/office/drawing/2016/SVG/main" r:embed="rId12"/>
              </a:ext>
            </a:extLst>
          </a:blip>
          <a:stretch>
            <a:fillRect/>
          </a:stretch>
        </p:blipFill>
        <p:spPr>
          <a:xfrm>
            <a:off x="867355" y="5127241"/>
            <a:ext cx="431315" cy="41059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859141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anim calcmode="lin" valueType="num">
                                      <p:cBhvr>
                                        <p:cTn id="8" dur="500" fill="hold"/>
                                        <p:tgtEl>
                                          <p:spTgt spid="12"/>
                                        </p:tgtEl>
                                        <p:attrNameLst>
                                          <p:attrName>ppt_x</p:attrName>
                                        </p:attrNameLst>
                                      </p:cBhvr>
                                      <p:tavLst>
                                        <p:tav tm="0">
                                          <p:val>
                                            <p:strVal val="#ppt_x"/>
                                          </p:val>
                                        </p:tav>
                                        <p:tav tm="100000">
                                          <p:val>
                                            <p:strVal val="#ppt_x"/>
                                          </p:val>
                                        </p:tav>
                                      </p:tavLst>
                                    </p:anim>
                                    <p:anim calcmode="lin" valueType="num">
                                      <p:cBhvr>
                                        <p:cTn id="9" dur="5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nodeType="clickEffect">
                                  <p:stCondLst>
                                    <p:cond delay="0"/>
                                  </p:stCondLst>
                                  <p:childTnLst>
                                    <p:set>
                                      <p:cBhvr>
                                        <p:cTn id="13" dur="1" fill="hold">
                                          <p:stCondLst>
                                            <p:cond delay="0"/>
                                          </p:stCondLst>
                                        </p:cTn>
                                        <p:tgtEl>
                                          <p:spTgt spid="46"/>
                                        </p:tgtEl>
                                        <p:attrNameLst>
                                          <p:attrName>style.visibility</p:attrName>
                                        </p:attrNameLst>
                                      </p:cBhvr>
                                      <p:to>
                                        <p:strVal val="visible"/>
                                      </p:to>
                                    </p:set>
                                    <p:animEffect transition="in" filter="wipe(down)">
                                      <p:cBhvr>
                                        <p:cTn id="14" dur="217">
                                          <p:stCondLst>
                                            <p:cond delay="0"/>
                                          </p:stCondLst>
                                        </p:cTn>
                                        <p:tgtEl>
                                          <p:spTgt spid="46"/>
                                        </p:tgtEl>
                                      </p:cBhvr>
                                    </p:animEffect>
                                    <p:anim calcmode="lin" valueType="num">
                                      <p:cBhvr>
                                        <p:cTn id="15" dur="683" tmFilter="0,0; 0.14,0.36; 0.43,0.73; 0.71,0.91; 1.0,1.0">
                                          <p:stCondLst>
                                            <p:cond delay="0"/>
                                          </p:stCondLst>
                                        </p:cTn>
                                        <p:tgtEl>
                                          <p:spTgt spid="46"/>
                                        </p:tgtEl>
                                        <p:attrNameLst>
                                          <p:attrName>ppt_x</p:attrName>
                                        </p:attrNameLst>
                                      </p:cBhvr>
                                      <p:tavLst>
                                        <p:tav tm="0">
                                          <p:val>
                                            <p:strVal val="#ppt_x-0.25"/>
                                          </p:val>
                                        </p:tav>
                                        <p:tav tm="100000">
                                          <p:val>
                                            <p:strVal val="#ppt_x"/>
                                          </p:val>
                                        </p:tav>
                                      </p:tavLst>
                                    </p:anim>
                                    <p:anim calcmode="lin" valueType="num">
                                      <p:cBhvr>
                                        <p:cTn id="16" dur="249" tmFilter="0.0,0.0; 0.25,0.07; 0.50,0.2; 0.75,0.467; 1.0,1.0">
                                          <p:stCondLst>
                                            <p:cond delay="0"/>
                                          </p:stCondLst>
                                        </p:cTn>
                                        <p:tgtEl>
                                          <p:spTgt spid="46"/>
                                        </p:tgtEl>
                                        <p:attrNameLst>
                                          <p:attrName>ppt_y</p:attrName>
                                        </p:attrNameLst>
                                      </p:cBhvr>
                                      <p:tavLst>
                                        <p:tav tm="0" fmla="#ppt_y-sin(pi*$)/3">
                                          <p:val>
                                            <p:fltVal val="0.5"/>
                                          </p:val>
                                        </p:tav>
                                        <p:tav tm="100000">
                                          <p:val>
                                            <p:fltVal val="1"/>
                                          </p:val>
                                        </p:tav>
                                      </p:tavLst>
                                    </p:anim>
                                    <p:anim calcmode="lin" valueType="num">
                                      <p:cBhvr>
                                        <p:cTn id="17" dur="249" tmFilter="0, 0; 0.125,0.2665; 0.25,0.4; 0.375,0.465; 0.5,0.5;  0.625,0.535; 0.75,0.6; 0.875,0.7335; 1,1">
                                          <p:stCondLst>
                                            <p:cond delay="249"/>
                                          </p:stCondLst>
                                        </p:cTn>
                                        <p:tgtEl>
                                          <p:spTgt spid="46"/>
                                        </p:tgtEl>
                                        <p:attrNameLst>
                                          <p:attrName>ppt_y</p:attrName>
                                        </p:attrNameLst>
                                      </p:cBhvr>
                                      <p:tavLst>
                                        <p:tav tm="0" fmla="#ppt_y-sin(pi*$)/9">
                                          <p:val>
                                            <p:fltVal val="0"/>
                                          </p:val>
                                        </p:tav>
                                        <p:tav tm="100000">
                                          <p:val>
                                            <p:fltVal val="1"/>
                                          </p:val>
                                        </p:tav>
                                      </p:tavLst>
                                    </p:anim>
                                    <p:anim calcmode="lin" valueType="num">
                                      <p:cBhvr>
                                        <p:cTn id="18" dur="125" tmFilter="0, 0; 0.125,0.2665; 0.25,0.4; 0.375,0.465; 0.5,0.5;  0.625,0.535; 0.75,0.6; 0.875,0.7335; 1,1">
                                          <p:stCondLst>
                                            <p:cond delay="497"/>
                                          </p:stCondLst>
                                        </p:cTn>
                                        <p:tgtEl>
                                          <p:spTgt spid="46"/>
                                        </p:tgtEl>
                                        <p:attrNameLst>
                                          <p:attrName>ppt_y</p:attrName>
                                        </p:attrNameLst>
                                      </p:cBhvr>
                                      <p:tavLst>
                                        <p:tav tm="0" fmla="#ppt_y-sin(pi*$)/27">
                                          <p:val>
                                            <p:fltVal val="0"/>
                                          </p:val>
                                        </p:tav>
                                        <p:tav tm="100000">
                                          <p:val>
                                            <p:fltVal val="1"/>
                                          </p:val>
                                        </p:tav>
                                      </p:tavLst>
                                    </p:anim>
                                    <p:anim calcmode="lin" valueType="num">
                                      <p:cBhvr>
                                        <p:cTn id="19" dur="62" tmFilter="0, 0; 0.125,0.2665; 0.25,0.4; 0.375,0.465; 0.5,0.5;  0.625,0.535; 0.75,0.6; 0.875,0.7335; 1,1">
                                          <p:stCondLst>
                                            <p:cond delay="621"/>
                                          </p:stCondLst>
                                        </p:cTn>
                                        <p:tgtEl>
                                          <p:spTgt spid="46"/>
                                        </p:tgtEl>
                                        <p:attrNameLst>
                                          <p:attrName>ppt_y</p:attrName>
                                        </p:attrNameLst>
                                      </p:cBhvr>
                                      <p:tavLst>
                                        <p:tav tm="0" fmla="#ppt_y-sin(pi*$)/81">
                                          <p:val>
                                            <p:fltVal val="0"/>
                                          </p:val>
                                        </p:tav>
                                        <p:tav tm="100000">
                                          <p:val>
                                            <p:fltVal val="1"/>
                                          </p:val>
                                        </p:tav>
                                      </p:tavLst>
                                    </p:anim>
                                    <p:animScale>
                                      <p:cBhvr>
                                        <p:cTn id="20" dur="10">
                                          <p:stCondLst>
                                            <p:cond delay="244"/>
                                          </p:stCondLst>
                                        </p:cTn>
                                        <p:tgtEl>
                                          <p:spTgt spid="46"/>
                                        </p:tgtEl>
                                      </p:cBhvr>
                                      <p:to x="100000" y="60000"/>
                                    </p:animScale>
                                    <p:animScale>
                                      <p:cBhvr>
                                        <p:cTn id="21" dur="62" decel="50000">
                                          <p:stCondLst>
                                            <p:cond delay="254"/>
                                          </p:stCondLst>
                                        </p:cTn>
                                        <p:tgtEl>
                                          <p:spTgt spid="46"/>
                                        </p:tgtEl>
                                      </p:cBhvr>
                                      <p:to x="100000" y="100000"/>
                                    </p:animScale>
                                    <p:animScale>
                                      <p:cBhvr>
                                        <p:cTn id="22" dur="10">
                                          <p:stCondLst>
                                            <p:cond delay="492"/>
                                          </p:stCondLst>
                                        </p:cTn>
                                        <p:tgtEl>
                                          <p:spTgt spid="46"/>
                                        </p:tgtEl>
                                      </p:cBhvr>
                                      <p:to x="100000" y="80000"/>
                                    </p:animScale>
                                    <p:animScale>
                                      <p:cBhvr>
                                        <p:cTn id="23" dur="62" decel="50000">
                                          <p:stCondLst>
                                            <p:cond delay="502"/>
                                          </p:stCondLst>
                                        </p:cTn>
                                        <p:tgtEl>
                                          <p:spTgt spid="46"/>
                                        </p:tgtEl>
                                      </p:cBhvr>
                                      <p:to x="100000" y="100000"/>
                                    </p:animScale>
                                    <p:animScale>
                                      <p:cBhvr>
                                        <p:cTn id="24" dur="10">
                                          <p:stCondLst>
                                            <p:cond delay="616"/>
                                          </p:stCondLst>
                                        </p:cTn>
                                        <p:tgtEl>
                                          <p:spTgt spid="46"/>
                                        </p:tgtEl>
                                      </p:cBhvr>
                                      <p:to x="100000" y="90000"/>
                                    </p:animScale>
                                    <p:animScale>
                                      <p:cBhvr>
                                        <p:cTn id="25" dur="62" decel="50000">
                                          <p:stCondLst>
                                            <p:cond delay="626"/>
                                          </p:stCondLst>
                                        </p:cTn>
                                        <p:tgtEl>
                                          <p:spTgt spid="46"/>
                                        </p:tgtEl>
                                      </p:cBhvr>
                                      <p:to x="100000" y="100000"/>
                                    </p:animScale>
                                    <p:animScale>
                                      <p:cBhvr>
                                        <p:cTn id="26" dur="10">
                                          <p:stCondLst>
                                            <p:cond delay="678"/>
                                          </p:stCondLst>
                                        </p:cTn>
                                        <p:tgtEl>
                                          <p:spTgt spid="46"/>
                                        </p:tgtEl>
                                      </p:cBhvr>
                                      <p:to x="100000" y="95000"/>
                                    </p:animScale>
                                    <p:animScale>
                                      <p:cBhvr>
                                        <p:cTn id="27" dur="62" decel="50000">
                                          <p:stCondLst>
                                            <p:cond delay="688"/>
                                          </p:stCondLst>
                                        </p:cTn>
                                        <p:tgtEl>
                                          <p:spTgt spid="4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0" y="-1"/>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 name="群組 1">
            <a:extLst>
              <a:ext uri="{FF2B5EF4-FFF2-40B4-BE49-F238E27FC236}">
                <a16:creationId xmlns:a16="http://schemas.microsoft.com/office/drawing/2014/main" id="{D7E074CA-6B9A-4980-BDB2-800BB8FCDCB6}"/>
              </a:ext>
            </a:extLst>
          </p:cNvPr>
          <p:cNvGrpSpPr/>
          <p:nvPr/>
        </p:nvGrpSpPr>
        <p:grpSpPr>
          <a:xfrm>
            <a:off x="4225179" y="3059326"/>
            <a:ext cx="3992736" cy="739349"/>
            <a:chOff x="2348754" y="619124"/>
            <a:chExt cx="3992736" cy="739349"/>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專案</a:t>
              </a:r>
              <a:r>
                <a:rPr lang="en-US" altLang="zh-TW" b="1" dirty="0">
                  <a:latin typeface="俐方體11號" pitchFamily="2" charset="-120"/>
                  <a:ea typeface="俐方體11號" pitchFamily="2" charset="-120"/>
                </a:rPr>
                <a:t>DEMO</a:t>
              </a:r>
              <a:endParaRPr lang="zh-TW" altLang="en-US" b="1" dirty="0">
                <a:latin typeface="俐方體11號" pitchFamily="2" charset="-120"/>
                <a:ea typeface="俐方體11號" pitchFamily="2" charset="-120"/>
              </a:endParaRPr>
            </a:p>
          </p:txBody>
        </p:sp>
      </p:grpSp>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71502" y="2613729"/>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7815052" y="3361616"/>
            <a:ext cx="551957" cy="551957"/>
          </a:xfrm>
          <a:prstGeom prst="rect">
            <a:avLst/>
          </a:prstGeom>
          <a:effectLst>
            <a:outerShdw blurRad="50800" dist="38100" dir="2700000" algn="tl" rotWithShape="0">
              <a:prstClr val="black">
                <a:alpha val="40000"/>
              </a:prstClr>
            </a:outerShdw>
          </a:effectLst>
        </p:spPr>
      </p:pic>
      <p:pic>
        <p:nvPicPr>
          <p:cNvPr id="10" name="图形 36">
            <a:extLst>
              <a:ext uri="{FF2B5EF4-FFF2-40B4-BE49-F238E27FC236}">
                <a16:creationId xmlns:a16="http://schemas.microsoft.com/office/drawing/2014/main" id="{D29F6E48-E0CD-496D-813C-FEDD9BCE4946}"/>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4533803" y="3165289"/>
            <a:ext cx="448940" cy="4273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2371915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0" y="0"/>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 name="群組 1">
            <a:extLst>
              <a:ext uri="{FF2B5EF4-FFF2-40B4-BE49-F238E27FC236}">
                <a16:creationId xmlns:a16="http://schemas.microsoft.com/office/drawing/2014/main" id="{D7E074CA-6B9A-4980-BDB2-800BB8FCDCB6}"/>
              </a:ext>
            </a:extLst>
          </p:cNvPr>
          <p:cNvGrpSpPr/>
          <p:nvPr/>
        </p:nvGrpSpPr>
        <p:grpSpPr>
          <a:xfrm>
            <a:off x="4225179" y="3059326"/>
            <a:ext cx="3992736" cy="739349"/>
            <a:chOff x="2348754" y="619124"/>
            <a:chExt cx="3992736" cy="739349"/>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未來展望</a:t>
              </a:r>
            </a:p>
          </p:txBody>
        </p:sp>
      </p:grpSp>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71502" y="2613729"/>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7815052" y="3361616"/>
            <a:ext cx="551957" cy="551957"/>
          </a:xfrm>
          <a:prstGeom prst="rect">
            <a:avLst/>
          </a:prstGeom>
          <a:effectLst>
            <a:outerShdw blurRad="50800" dist="38100" dir="2700000" algn="tl" rotWithShape="0">
              <a:prstClr val="black">
                <a:alpha val="40000"/>
              </a:prstClr>
            </a:outerShdw>
          </a:effectLst>
        </p:spPr>
      </p:pic>
      <p:pic>
        <p:nvPicPr>
          <p:cNvPr id="10" name="图形 36">
            <a:extLst>
              <a:ext uri="{FF2B5EF4-FFF2-40B4-BE49-F238E27FC236}">
                <a16:creationId xmlns:a16="http://schemas.microsoft.com/office/drawing/2014/main" id="{D29F6E48-E0CD-496D-813C-FEDD9BCE4946}"/>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4533803" y="3165289"/>
            <a:ext cx="448940" cy="4273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0869646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 name="群組 1">
            <a:extLst>
              <a:ext uri="{FF2B5EF4-FFF2-40B4-BE49-F238E27FC236}">
                <a16:creationId xmlns:a16="http://schemas.microsoft.com/office/drawing/2014/main" id="{D7E074CA-6B9A-4980-BDB2-800BB8FCDCB6}"/>
              </a:ext>
            </a:extLst>
          </p:cNvPr>
          <p:cNvGrpSpPr/>
          <p:nvPr/>
        </p:nvGrpSpPr>
        <p:grpSpPr>
          <a:xfrm>
            <a:off x="4225179" y="3059326"/>
            <a:ext cx="3992736" cy="739349"/>
            <a:chOff x="2348754" y="619124"/>
            <a:chExt cx="3992736" cy="739349"/>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組員列表</a:t>
              </a:r>
            </a:p>
          </p:txBody>
        </p:sp>
      </p:grpSp>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71502" y="2613729"/>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7815052" y="3361616"/>
            <a:ext cx="551957" cy="551957"/>
          </a:xfrm>
          <a:prstGeom prst="rect">
            <a:avLst/>
          </a:prstGeom>
          <a:effectLst>
            <a:outerShdw blurRad="50800" dist="38100" dir="2700000" algn="tl" rotWithShape="0">
              <a:prstClr val="black">
                <a:alpha val="40000"/>
              </a:prstClr>
            </a:outerShdw>
          </a:effectLst>
        </p:spPr>
      </p:pic>
      <p:pic>
        <p:nvPicPr>
          <p:cNvPr id="10" name="图形 36">
            <a:extLst>
              <a:ext uri="{FF2B5EF4-FFF2-40B4-BE49-F238E27FC236}">
                <a16:creationId xmlns:a16="http://schemas.microsoft.com/office/drawing/2014/main" id="{D29F6E48-E0CD-496D-813C-FEDD9BCE4946}"/>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4533803" y="3165289"/>
            <a:ext cx="448940" cy="4273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959536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10"/>
                                        </p:tgtEl>
                                      </p:cBhvr>
                                    </p:animEffect>
                                    <p:animScale>
                                      <p:cBhvr>
                                        <p:cTn id="7" dur="25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1"/>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9" name="矩形 38">
            <a:extLst>
              <a:ext uri="{FF2B5EF4-FFF2-40B4-BE49-F238E27FC236}">
                <a16:creationId xmlns:a16="http://schemas.microsoft.com/office/drawing/2014/main" id="{0FA5A349-0ED0-4150-8C7A-FA8170BAC84F}"/>
              </a:ext>
            </a:extLst>
          </p:cNvPr>
          <p:cNvSpPr/>
          <p:nvPr/>
        </p:nvSpPr>
        <p:spPr>
          <a:xfrm>
            <a:off x="6095999" y="41705"/>
            <a:ext cx="6033759" cy="6774582"/>
          </a:xfrm>
          <a:prstGeom prst="rect">
            <a:avLst/>
          </a:prstGeom>
          <a:gradFill flip="none" rotWithShape="1">
            <a:gsLst>
              <a:gs pos="0">
                <a:schemeClr val="accent1">
                  <a:alpha val="41000"/>
                  <a:lumMod val="26000"/>
                  <a:lumOff val="74000"/>
                </a:schemeClr>
              </a:gs>
              <a:gs pos="54000">
                <a:schemeClr val="accent2">
                  <a:alpha val="6000"/>
                  <a:lumMod val="85000"/>
                  <a:lumOff val="15000"/>
                </a:schemeClr>
              </a:gs>
              <a:gs pos="100000">
                <a:schemeClr val="accent1">
                  <a:alpha val="66000"/>
                  <a:lumMod val="21000"/>
                  <a:lumOff val="79000"/>
                </a:schemeClr>
              </a:gs>
            </a:gsLst>
            <a:path path="circle">
              <a:fillToRect r="100000" b="100000"/>
            </a:path>
            <a:tileRect l="-100000" t="-100000"/>
          </a:gradFill>
          <a:ln>
            <a:no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7" name="矩形: 圓角 10">
            <a:extLst>
              <a:ext uri="{FF2B5EF4-FFF2-40B4-BE49-F238E27FC236}">
                <a16:creationId xmlns:a16="http://schemas.microsoft.com/office/drawing/2014/main" id="{4C5B5831-7294-458E-91D8-DC44661C1319}"/>
              </a:ext>
            </a:extLst>
          </p:cNvPr>
          <p:cNvSpPr/>
          <p:nvPr/>
        </p:nvSpPr>
        <p:spPr>
          <a:xfrm>
            <a:off x="8389117" y="314005"/>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68" name="圖片 67">
            <a:extLst>
              <a:ext uri="{FF2B5EF4-FFF2-40B4-BE49-F238E27FC236}">
                <a16:creationId xmlns:a16="http://schemas.microsoft.com/office/drawing/2014/main" id="{89C92E8F-A627-423E-B3DD-7B2EC4A7E0F7}"/>
              </a:ext>
            </a:extLst>
          </p:cNvPr>
          <p:cNvPicPr>
            <a:picLocks noChangeAspect="1"/>
          </p:cNvPicPr>
          <p:nvPr/>
        </p:nvPicPr>
        <p:blipFill rotWithShape="1">
          <a:blip r:embed="rId5">
            <a:extLst>
              <a:ext uri="{28A0092B-C50C-407E-A947-70E740481C1C}">
                <a14:useLocalDpi xmlns:a14="http://schemas.microsoft.com/office/drawing/2010/main" val="0"/>
              </a:ext>
            </a:extLst>
          </a:blip>
          <a:srcRect l="12460" t="1840" r="7148"/>
          <a:stretch/>
        </p:blipFill>
        <p:spPr>
          <a:xfrm>
            <a:off x="8400176" y="312852"/>
            <a:ext cx="1634304" cy="1995520"/>
          </a:xfrm>
          <a:prstGeom prst="roundRect">
            <a:avLst/>
          </a:prstGeom>
        </p:spPr>
      </p:pic>
      <p:sp>
        <p:nvSpPr>
          <p:cNvPr id="69" name="矩形: 圓角 10">
            <a:extLst>
              <a:ext uri="{FF2B5EF4-FFF2-40B4-BE49-F238E27FC236}">
                <a16:creationId xmlns:a16="http://schemas.microsoft.com/office/drawing/2014/main" id="{C6DF7E81-AF11-466D-B47F-11552D0056A9}"/>
              </a:ext>
            </a:extLst>
          </p:cNvPr>
          <p:cNvSpPr/>
          <p:nvPr/>
        </p:nvSpPr>
        <p:spPr>
          <a:xfrm>
            <a:off x="8389117" y="311699"/>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5" name="矩形 44">
            <a:extLst>
              <a:ext uri="{FF2B5EF4-FFF2-40B4-BE49-F238E27FC236}">
                <a16:creationId xmlns:a16="http://schemas.microsoft.com/office/drawing/2014/main" id="{788C98CD-1FE7-4A8E-84F9-B196A2B704B6}"/>
              </a:ext>
            </a:extLst>
          </p:cNvPr>
          <p:cNvSpPr/>
          <p:nvPr/>
        </p:nvSpPr>
        <p:spPr>
          <a:xfrm>
            <a:off x="43189" y="41705"/>
            <a:ext cx="6033760" cy="6774582"/>
          </a:xfrm>
          <a:prstGeom prst="rect">
            <a:avLst/>
          </a:prstGeom>
          <a:gradFill flip="none" rotWithShape="1">
            <a:gsLst>
              <a:gs pos="0">
                <a:schemeClr val="bg1">
                  <a:lumMod val="98000"/>
                  <a:alpha val="66000"/>
                </a:schemeClr>
              </a:gs>
              <a:gs pos="54000">
                <a:schemeClr val="accent1">
                  <a:alpha val="10000"/>
                  <a:lumMod val="98000"/>
                  <a:lumOff val="2000"/>
                </a:schemeClr>
              </a:gs>
              <a:gs pos="100000">
                <a:srgbClr val="FFCBDA">
                  <a:alpha val="80000"/>
                  <a:lumMod val="94000"/>
                </a:srgbClr>
              </a:gs>
            </a:gsLst>
            <a:path path="circle">
              <a:fillToRect r="100000" b="100000"/>
            </a:path>
            <a:tileRect l="-100000" t="-100000"/>
          </a:gradFill>
          <a:ln>
            <a:no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 </a:t>
            </a:r>
            <a:endParaRPr lang="zh-TW" altLang="en-US" dirty="0"/>
          </a:p>
        </p:txBody>
      </p:sp>
      <p:sp>
        <p:nvSpPr>
          <p:cNvPr id="2" name="矩形: 圓角 1">
            <a:extLst>
              <a:ext uri="{FF2B5EF4-FFF2-40B4-BE49-F238E27FC236}">
                <a16:creationId xmlns:a16="http://schemas.microsoft.com/office/drawing/2014/main" id="{79B8CB2D-28EA-498A-96AC-0987A7F07ACB}"/>
              </a:ext>
            </a:extLst>
          </p:cNvPr>
          <p:cNvSpPr/>
          <p:nvPr/>
        </p:nvSpPr>
        <p:spPr>
          <a:xfrm>
            <a:off x="2117088" y="301270"/>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5" name="圖片 54">
            <a:extLst>
              <a:ext uri="{FF2B5EF4-FFF2-40B4-BE49-F238E27FC236}">
                <a16:creationId xmlns:a16="http://schemas.microsoft.com/office/drawing/2014/main" id="{82057C80-1328-4983-B9B7-24C87F5D85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9670185" y="83418"/>
            <a:ext cx="584775" cy="584775"/>
          </a:xfrm>
          <a:prstGeom prst="rect">
            <a:avLst/>
          </a:prstGeom>
          <a:effectLst>
            <a:outerShdw blurRad="50800" dist="38100" dir="2700000" algn="tl" rotWithShape="0">
              <a:prstClr val="black">
                <a:alpha val="40000"/>
              </a:prstClr>
            </a:outerShdw>
          </a:effectLst>
        </p:spPr>
      </p:pic>
      <p:grpSp>
        <p:nvGrpSpPr>
          <p:cNvPr id="8" name="群組 7">
            <a:extLst>
              <a:ext uri="{FF2B5EF4-FFF2-40B4-BE49-F238E27FC236}">
                <a16:creationId xmlns:a16="http://schemas.microsoft.com/office/drawing/2014/main" id="{0285DF83-CF1A-4516-ABFD-A814730908FB}"/>
              </a:ext>
            </a:extLst>
          </p:cNvPr>
          <p:cNvGrpSpPr/>
          <p:nvPr/>
        </p:nvGrpSpPr>
        <p:grpSpPr>
          <a:xfrm>
            <a:off x="7558432" y="1920005"/>
            <a:ext cx="3314774" cy="2230655"/>
            <a:chOff x="6914412" y="2105890"/>
            <a:chExt cx="3314774" cy="2230655"/>
          </a:xfrm>
          <a:effectLst>
            <a:outerShdw blurRad="50800" dist="38100" dir="2700000" algn="tl" rotWithShape="0">
              <a:prstClr val="black">
                <a:alpha val="40000"/>
              </a:prstClr>
            </a:outerShdw>
          </a:effectLst>
        </p:grpSpPr>
        <p:pic>
          <p:nvPicPr>
            <p:cNvPr id="62" name="圖片 61">
              <a:extLst>
                <a:ext uri="{FF2B5EF4-FFF2-40B4-BE49-F238E27FC236}">
                  <a16:creationId xmlns:a16="http://schemas.microsoft.com/office/drawing/2014/main" id="{F0DCF4D7-619F-4689-9F3B-FD4825E4BDB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6914412" y="2105890"/>
              <a:ext cx="3314774" cy="2230655"/>
            </a:xfrm>
            <a:prstGeom prst="rect">
              <a:avLst/>
            </a:prstGeom>
            <a:effectLst/>
          </p:spPr>
        </p:pic>
        <p:sp>
          <p:nvSpPr>
            <p:cNvPr id="63" name="文字方塊 62">
              <a:extLst>
                <a:ext uri="{FF2B5EF4-FFF2-40B4-BE49-F238E27FC236}">
                  <a16:creationId xmlns:a16="http://schemas.microsoft.com/office/drawing/2014/main" id="{D521E7EB-1AD1-40F8-8538-514D9532C3FF}"/>
                </a:ext>
              </a:extLst>
            </p:cNvPr>
            <p:cNvSpPr txBox="1"/>
            <p:nvPr/>
          </p:nvSpPr>
          <p:spPr>
            <a:xfrm>
              <a:off x="7716521" y="2956538"/>
              <a:ext cx="1797287" cy="584775"/>
            </a:xfrm>
            <a:prstGeom prst="rect">
              <a:avLst/>
            </a:prstGeom>
            <a:noFill/>
          </p:spPr>
          <p:txBody>
            <a:bodyPr wrap="none" rtlCol="0">
              <a:spAutoFit/>
            </a:bodyPr>
            <a:lstStyle/>
            <a:p>
              <a:r>
                <a:rPr lang="zh-TW" altLang="en-US" sz="3200" b="1" dirty="0">
                  <a:solidFill>
                    <a:schemeClr val="accent1">
                      <a:lumMod val="50000"/>
                    </a:schemeClr>
                  </a:solidFill>
                  <a:latin typeface="俐方體11號" pitchFamily="2" charset="-120"/>
                  <a:ea typeface="俐方體11號" pitchFamily="2" charset="-120"/>
                </a:rPr>
                <a:t>張 秉 中</a:t>
              </a:r>
            </a:p>
          </p:txBody>
        </p:sp>
      </p:grpSp>
      <p:grpSp>
        <p:nvGrpSpPr>
          <p:cNvPr id="3" name="群組 2">
            <a:extLst>
              <a:ext uri="{FF2B5EF4-FFF2-40B4-BE49-F238E27FC236}">
                <a16:creationId xmlns:a16="http://schemas.microsoft.com/office/drawing/2014/main" id="{AB1F5471-55AD-4CDB-A086-B3C88581DA2F}"/>
              </a:ext>
            </a:extLst>
          </p:cNvPr>
          <p:cNvGrpSpPr/>
          <p:nvPr/>
        </p:nvGrpSpPr>
        <p:grpSpPr>
          <a:xfrm>
            <a:off x="250220" y="1562349"/>
            <a:ext cx="1470465" cy="1264600"/>
            <a:chOff x="250220" y="1562349"/>
            <a:chExt cx="1470465" cy="1264600"/>
          </a:xfrm>
        </p:grpSpPr>
        <p:grpSp>
          <p:nvGrpSpPr>
            <p:cNvPr id="12" name="群組 11">
              <a:extLst>
                <a:ext uri="{FF2B5EF4-FFF2-40B4-BE49-F238E27FC236}">
                  <a16:creationId xmlns:a16="http://schemas.microsoft.com/office/drawing/2014/main" id="{9256162B-CA7E-4841-B646-BE4446AAD6FD}"/>
                </a:ext>
              </a:extLst>
            </p:cNvPr>
            <p:cNvGrpSpPr/>
            <p:nvPr/>
          </p:nvGrpSpPr>
          <p:grpSpPr>
            <a:xfrm>
              <a:off x="250220" y="1562349"/>
              <a:ext cx="1470465" cy="1264600"/>
              <a:chOff x="250220" y="1562349"/>
              <a:chExt cx="1470465" cy="1264600"/>
            </a:xfrm>
            <a:effectLst>
              <a:outerShdw blurRad="50800" dist="38100" dir="2700000" algn="tl" rotWithShape="0">
                <a:prstClr val="black">
                  <a:alpha val="40000"/>
                </a:prstClr>
              </a:outerShdw>
            </a:effectLst>
          </p:grpSpPr>
          <p:pic>
            <p:nvPicPr>
              <p:cNvPr id="10" name="圖片 9">
                <a:extLst>
                  <a:ext uri="{FF2B5EF4-FFF2-40B4-BE49-F238E27FC236}">
                    <a16:creationId xmlns:a16="http://schemas.microsoft.com/office/drawing/2014/main" id="{C4211F62-9FEF-435B-A5DB-2F596A98CC3C}"/>
                  </a:ext>
                </a:extLst>
              </p:cNvPr>
              <p:cNvPicPr>
                <a:picLocks noChangeAspect="1"/>
              </p:cNvPicPr>
              <p:nvPr/>
            </p:nvPicPr>
            <p:blipFill>
              <a:blip r:embed="rId8">
                <a:duotone>
                  <a:prstClr val="black"/>
                  <a:srgbClr val="FFCBDA">
                    <a:tint val="45000"/>
                    <a:satMod val="400000"/>
                  </a:srgbClr>
                </a:duotone>
                <a:extLst>
                  <a:ext uri="{BEBA8EAE-BF5A-486C-A8C5-ECC9F3942E4B}">
                    <a14:imgProps xmlns:a14="http://schemas.microsoft.com/office/drawing/2010/main">
                      <a14:imgLayer r:embed="rId9">
                        <a14:imgEffect>
                          <a14:colorTemperature colorTemp="8800"/>
                        </a14:imgEffect>
                      </a14:imgLayer>
                    </a14:imgProps>
                  </a:ext>
                  <a:ext uri="{28A0092B-C50C-407E-A947-70E740481C1C}">
                    <a14:useLocalDpi xmlns:a14="http://schemas.microsoft.com/office/drawing/2010/main" val="0"/>
                  </a:ext>
                </a:extLst>
              </a:blip>
              <a:stretch>
                <a:fillRect/>
              </a:stretch>
            </p:blipFill>
            <p:spPr>
              <a:xfrm rot="20227364" flipH="1">
                <a:off x="250220" y="1562349"/>
                <a:ext cx="1470465" cy="1264600"/>
              </a:xfrm>
              <a:prstGeom prst="rect">
                <a:avLst/>
              </a:prstGeom>
            </p:spPr>
          </p:pic>
          <p:sp>
            <p:nvSpPr>
              <p:cNvPr id="11" name="矩形 10">
                <a:extLst>
                  <a:ext uri="{FF2B5EF4-FFF2-40B4-BE49-F238E27FC236}">
                    <a16:creationId xmlns:a16="http://schemas.microsoft.com/office/drawing/2014/main" id="{2E23A53A-BB77-4F9C-A85D-09C9D56FACF9}"/>
                  </a:ext>
                </a:extLst>
              </p:cNvPr>
              <p:cNvSpPr/>
              <p:nvPr/>
            </p:nvSpPr>
            <p:spPr>
              <a:xfrm rot="20241911">
                <a:off x="408912" y="1841715"/>
                <a:ext cx="1054044" cy="446898"/>
              </a:xfrm>
              <a:prstGeom prst="rect">
                <a:avLst/>
              </a:prstGeom>
              <a:solidFill>
                <a:srgbClr val="FDC7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
          <p:nvSpPr>
            <p:cNvPr id="13" name="文字方塊 12">
              <a:extLst>
                <a:ext uri="{FF2B5EF4-FFF2-40B4-BE49-F238E27FC236}">
                  <a16:creationId xmlns:a16="http://schemas.microsoft.com/office/drawing/2014/main" id="{F23C84A2-D217-4A19-A490-9B18692D620C}"/>
                </a:ext>
              </a:extLst>
            </p:cNvPr>
            <p:cNvSpPr txBox="1"/>
            <p:nvPr/>
          </p:nvSpPr>
          <p:spPr>
            <a:xfrm rot="20224337">
              <a:off x="640165" y="1780886"/>
              <a:ext cx="851515" cy="461665"/>
            </a:xfrm>
            <a:prstGeom prst="rect">
              <a:avLst/>
            </a:prstGeom>
            <a:solidFill>
              <a:srgbClr val="FDC7DE"/>
            </a:solidFill>
          </p:spPr>
          <p:txBody>
            <a:bodyPr wrap="none" rtlCol="0">
              <a:spAutoFit/>
            </a:bodyPr>
            <a:lstStyle/>
            <a:p>
              <a:r>
                <a:rPr lang="zh-TW" altLang="en-US" sz="2400" b="1" dirty="0">
                  <a:latin typeface="俐方體11號" pitchFamily="2" charset="-120"/>
                  <a:ea typeface="俐方體11號" pitchFamily="2" charset="-120"/>
                </a:rPr>
                <a:t>組長</a:t>
              </a:r>
            </a:p>
          </p:txBody>
        </p:sp>
        <p:pic>
          <p:nvPicPr>
            <p:cNvPr id="70" name="圖片 69">
              <a:extLst>
                <a:ext uri="{FF2B5EF4-FFF2-40B4-BE49-F238E27FC236}">
                  <a16:creationId xmlns:a16="http://schemas.microsoft.com/office/drawing/2014/main" id="{19958B98-AB63-4107-964E-2188CDB5694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19091421">
              <a:off x="388435" y="2035204"/>
              <a:ext cx="313273" cy="313273"/>
            </a:xfrm>
            <a:prstGeom prst="rect">
              <a:avLst/>
            </a:prstGeom>
          </p:spPr>
        </p:pic>
      </p:grpSp>
      <p:grpSp>
        <p:nvGrpSpPr>
          <p:cNvPr id="4" name="群組 3">
            <a:extLst>
              <a:ext uri="{FF2B5EF4-FFF2-40B4-BE49-F238E27FC236}">
                <a16:creationId xmlns:a16="http://schemas.microsoft.com/office/drawing/2014/main" id="{9F4A62A3-F5A8-4CC0-AA4D-EEC1412C2339}"/>
              </a:ext>
            </a:extLst>
          </p:cNvPr>
          <p:cNvGrpSpPr/>
          <p:nvPr/>
        </p:nvGrpSpPr>
        <p:grpSpPr>
          <a:xfrm>
            <a:off x="6491131" y="1394691"/>
            <a:ext cx="1797287" cy="1361110"/>
            <a:chOff x="6491131" y="1394691"/>
            <a:chExt cx="1797287" cy="1361110"/>
          </a:xfrm>
        </p:grpSpPr>
        <p:grpSp>
          <p:nvGrpSpPr>
            <p:cNvPr id="72" name="群組 71">
              <a:extLst>
                <a:ext uri="{FF2B5EF4-FFF2-40B4-BE49-F238E27FC236}">
                  <a16:creationId xmlns:a16="http://schemas.microsoft.com/office/drawing/2014/main" id="{7412C868-6B42-43BA-98A7-C1E29C7B2C48}"/>
                </a:ext>
              </a:extLst>
            </p:cNvPr>
            <p:cNvGrpSpPr/>
            <p:nvPr/>
          </p:nvGrpSpPr>
          <p:grpSpPr>
            <a:xfrm>
              <a:off x="6491131" y="1394691"/>
              <a:ext cx="1797287" cy="1361110"/>
              <a:chOff x="250220" y="1562349"/>
              <a:chExt cx="1470465" cy="1264600"/>
            </a:xfrm>
            <a:effectLst>
              <a:outerShdw blurRad="50800" dist="38100" dir="2700000" algn="tl" rotWithShape="0">
                <a:prstClr val="black">
                  <a:alpha val="40000"/>
                </a:prstClr>
              </a:outerShdw>
            </a:effectLst>
          </p:grpSpPr>
          <p:pic>
            <p:nvPicPr>
              <p:cNvPr id="73" name="圖片 72">
                <a:extLst>
                  <a:ext uri="{FF2B5EF4-FFF2-40B4-BE49-F238E27FC236}">
                    <a16:creationId xmlns:a16="http://schemas.microsoft.com/office/drawing/2014/main" id="{C8C1B5A6-A1F7-41C8-B99C-DA7B4B5394EA}"/>
                  </a:ext>
                </a:extLst>
              </p:cNvPr>
              <p:cNvPicPr>
                <a:picLocks noChangeAspect="1"/>
              </p:cNvPicPr>
              <p:nvPr/>
            </p:nvPicPr>
            <p:blipFill>
              <a:blip r:embed="rId8">
                <a:duotone>
                  <a:prstClr val="black"/>
                  <a:srgbClr val="FFCBDA">
                    <a:tint val="45000"/>
                    <a:satMod val="400000"/>
                  </a:srgbClr>
                </a:duotone>
                <a:extLst>
                  <a:ext uri="{BEBA8EAE-BF5A-486C-A8C5-ECC9F3942E4B}">
                    <a14:imgProps xmlns:a14="http://schemas.microsoft.com/office/drawing/2010/main">
                      <a14:imgLayer r:embed="rId9">
                        <a14:imgEffect>
                          <a14:colorTemperature colorTemp="8800"/>
                        </a14:imgEffect>
                      </a14:imgLayer>
                    </a14:imgProps>
                  </a:ext>
                  <a:ext uri="{28A0092B-C50C-407E-A947-70E740481C1C}">
                    <a14:useLocalDpi xmlns:a14="http://schemas.microsoft.com/office/drawing/2010/main" val="0"/>
                  </a:ext>
                </a:extLst>
              </a:blip>
              <a:stretch>
                <a:fillRect/>
              </a:stretch>
            </p:blipFill>
            <p:spPr>
              <a:xfrm rot="20227364" flipH="1">
                <a:off x="250220" y="1562349"/>
                <a:ext cx="1470465" cy="1264600"/>
              </a:xfrm>
              <a:prstGeom prst="rect">
                <a:avLst/>
              </a:prstGeom>
            </p:spPr>
          </p:pic>
          <p:sp>
            <p:nvSpPr>
              <p:cNvPr id="79" name="矩形 78">
                <a:extLst>
                  <a:ext uri="{FF2B5EF4-FFF2-40B4-BE49-F238E27FC236}">
                    <a16:creationId xmlns:a16="http://schemas.microsoft.com/office/drawing/2014/main" id="{89915FEC-1701-4A2B-B901-EA2BD80CE1ED}"/>
                  </a:ext>
                </a:extLst>
              </p:cNvPr>
              <p:cNvSpPr/>
              <p:nvPr/>
            </p:nvSpPr>
            <p:spPr>
              <a:xfrm rot="20241911">
                <a:off x="408912" y="1841715"/>
                <a:ext cx="1054044" cy="446898"/>
              </a:xfrm>
              <a:prstGeom prst="rect">
                <a:avLst/>
              </a:prstGeom>
              <a:solidFill>
                <a:srgbClr val="FDC7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
          <p:nvSpPr>
            <p:cNvPr id="82" name="文字方塊 81">
              <a:extLst>
                <a:ext uri="{FF2B5EF4-FFF2-40B4-BE49-F238E27FC236}">
                  <a16:creationId xmlns:a16="http://schemas.microsoft.com/office/drawing/2014/main" id="{1D0AA1FB-DA0E-46C4-B502-830A41E5826E}"/>
                </a:ext>
              </a:extLst>
            </p:cNvPr>
            <p:cNvSpPr txBox="1"/>
            <p:nvPr/>
          </p:nvSpPr>
          <p:spPr>
            <a:xfrm rot="20224337">
              <a:off x="6842180" y="1656817"/>
              <a:ext cx="1184940" cy="461665"/>
            </a:xfrm>
            <a:prstGeom prst="rect">
              <a:avLst/>
            </a:prstGeom>
            <a:solidFill>
              <a:srgbClr val="FDC7DE"/>
            </a:solidFill>
          </p:spPr>
          <p:txBody>
            <a:bodyPr wrap="none" rtlCol="0">
              <a:spAutoFit/>
            </a:bodyPr>
            <a:lstStyle/>
            <a:p>
              <a:r>
                <a:rPr lang="zh-TW" altLang="en-US" sz="2400" b="1" dirty="0">
                  <a:latin typeface="俐方體11號" pitchFamily="2" charset="-120"/>
                  <a:ea typeface="俐方體11號" pitchFamily="2" charset="-120"/>
                </a:rPr>
                <a:t>技術長</a:t>
              </a:r>
            </a:p>
          </p:txBody>
        </p:sp>
        <p:pic>
          <p:nvPicPr>
            <p:cNvPr id="83" name="圖片 82">
              <a:extLst>
                <a:ext uri="{FF2B5EF4-FFF2-40B4-BE49-F238E27FC236}">
                  <a16:creationId xmlns:a16="http://schemas.microsoft.com/office/drawing/2014/main" id="{70611B35-F2BC-4DA4-91EF-EA8E7890563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19091421">
              <a:off x="6656850" y="1965822"/>
              <a:ext cx="313273" cy="313273"/>
            </a:xfrm>
            <a:prstGeom prst="rect">
              <a:avLst/>
            </a:prstGeom>
          </p:spPr>
        </p:pic>
      </p:grpSp>
      <p:grpSp>
        <p:nvGrpSpPr>
          <p:cNvPr id="110" name="群組 109">
            <a:extLst>
              <a:ext uri="{FF2B5EF4-FFF2-40B4-BE49-F238E27FC236}">
                <a16:creationId xmlns:a16="http://schemas.microsoft.com/office/drawing/2014/main" id="{D0F17A82-C43B-4763-8D85-AE529295A921}"/>
              </a:ext>
            </a:extLst>
          </p:cNvPr>
          <p:cNvGrpSpPr/>
          <p:nvPr/>
        </p:nvGrpSpPr>
        <p:grpSpPr>
          <a:xfrm>
            <a:off x="285163" y="4408713"/>
            <a:ext cx="1797289" cy="537816"/>
            <a:chOff x="8016351" y="3891662"/>
            <a:chExt cx="2477444" cy="494859"/>
          </a:xfrm>
        </p:grpSpPr>
        <p:pic>
          <p:nvPicPr>
            <p:cNvPr id="111" name="그림 2">
              <a:extLst>
                <a:ext uri="{FF2B5EF4-FFF2-40B4-BE49-F238E27FC236}">
                  <a16:creationId xmlns:a16="http://schemas.microsoft.com/office/drawing/2014/main" id="{CD3DC70D-8011-48CD-A390-D6644234AD4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12" name="文字方塊 111">
              <a:extLst>
                <a:ext uri="{FF2B5EF4-FFF2-40B4-BE49-F238E27FC236}">
                  <a16:creationId xmlns:a16="http://schemas.microsoft.com/office/drawing/2014/main" id="{0DC05430-04AD-45EB-B450-D9FB80882026}"/>
                </a:ext>
              </a:extLst>
            </p:cNvPr>
            <p:cNvSpPr txBox="1"/>
            <p:nvPr/>
          </p:nvSpPr>
          <p:spPr>
            <a:xfrm>
              <a:off x="8104556" y="3974777"/>
              <a:ext cx="2371804" cy="283194"/>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團隊進度控管</a:t>
              </a:r>
            </a:p>
          </p:txBody>
        </p:sp>
      </p:grpSp>
      <p:grpSp>
        <p:nvGrpSpPr>
          <p:cNvPr id="113" name="群組 112">
            <a:extLst>
              <a:ext uri="{FF2B5EF4-FFF2-40B4-BE49-F238E27FC236}">
                <a16:creationId xmlns:a16="http://schemas.microsoft.com/office/drawing/2014/main" id="{036921C6-AF47-4F70-88CB-21C8B9B4109F}"/>
              </a:ext>
            </a:extLst>
          </p:cNvPr>
          <p:cNvGrpSpPr/>
          <p:nvPr/>
        </p:nvGrpSpPr>
        <p:grpSpPr>
          <a:xfrm>
            <a:off x="285156" y="3717385"/>
            <a:ext cx="1797288" cy="537816"/>
            <a:chOff x="8016351" y="3891662"/>
            <a:chExt cx="2477444" cy="494859"/>
          </a:xfrm>
        </p:grpSpPr>
        <p:pic>
          <p:nvPicPr>
            <p:cNvPr id="114" name="그림 2">
              <a:extLst>
                <a:ext uri="{FF2B5EF4-FFF2-40B4-BE49-F238E27FC236}">
                  <a16:creationId xmlns:a16="http://schemas.microsoft.com/office/drawing/2014/main" id="{359D6EAF-241F-42D2-AE98-1D24600B9F4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15" name="文字方塊 114">
              <a:extLst>
                <a:ext uri="{FF2B5EF4-FFF2-40B4-BE49-F238E27FC236}">
                  <a16:creationId xmlns:a16="http://schemas.microsoft.com/office/drawing/2014/main" id="{CBDDA55A-AA11-4D15-AF8C-D99CE972BE7C}"/>
                </a:ext>
              </a:extLst>
            </p:cNvPr>
            <p:cNvSpPr txBox="1"/>
            <p:nvPr/>
          </p:nvSpPr>
          <p:spPr>
            <a:xfrm>
              <a:off x="8132321" y="3974195"/>
              <a:ext cx="2160250" cy="283194"/>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專案整合</a:t>
              </a:r>
            </a:p>
          </p:txBody>
        </p:sp>
      </p:grpSp>
      <p:grpSp>
        <p:nvGrpSpPr>
          <p:cNvPr id="116" name="群組 115">
            <a:extLst>
              <a:ext uri="{FF2B5EF4-FFF2-40B4-BE49-F238E27FC236}">
                <a16:creationId xmlns:a16="http://schemas.microsoft.com/office/drawing/2014/main" id="{071428CB-515E-4B2E-8746-8A54895E20A8}"/>
              </a:ext>
            </a:extLst>
          </p:cNvPr>
          <p:cNvGrpSpPr/>
          <p:nvPr/>
        </p:nvGrpSpPr>
        <p:grpSpPr>
          <a:xfrm>
            <a:off x="285159" y="5797363"/>
            <a:ext cx="1797288" cy="537816"/>
            <a:chOff x="8016351" y="3891662"/>
            <a:chExt cx="2477444" cy="494859"/>
          </a:xfrm>
        </p:grpSpPr>
        <p:pic>
          <p:nvPicPr>
            <p:cNvPr id="117" name="그림 2">
              <a:extLst>
                <a:ext uri="{FF2B5EF4-FFF2-40B4-BE49-F238E27FC236}">
                  <a16:creationId xmlns:a16="http://schemas.microsoft.com/office/drawing/2014/main" id="{23D0A73F-44FA-4AE3-95A8-E719BE3A4F7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18" name="文字方塊 117">
              <a:extLst>
                <a:ext uri="{FF2B5EF4-FFF2-40B4-BE49-F238E27FC236}">
                  <a16:creationId xmlns:a16="http://schemas.microsoft.com/office/drawing/2014/main" id="{FC1D45BA-E657-44B7-87E1-2FA31BD262CE}"/>
                </a:ext>
              </a:extLst>
            </p:cNvPr>
            <p:cNvSpPr txBox="1"/>
            <p:nvPr/>
          </p:nvSpPr>
          <p:spPr>
            <a:xfrm>
              <a:off x="8110912" y="3978294"/>
              <a:ext cx="2210972" cy="283194"/>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遊戲換裝系統</a:t>
              </a:r>
            </a:p>
          </p:txBody>
        </p:sp>
      </p:grpSp>
      <p:grpSp>
        <p:nvGrpSpPr>
          <p:cNvPr id="119" name="群組 118">
            <a:extLst>
              <a:ext uri="{FF2B5EF4-FFF2-40B4-BE49-F238E27FC236}">
                <a16:creationId xmlns:a16="http://schemas.microsoft.com/office/drawing/2014/main" id="{F7B55171-C72C-4DDA-8876-28A1737C7479}"/>
              </a:ext>
            </a:extLst>
          </p:cNvPr>
          <p:cNvGrpSpPr/>
          <p:nvPr/>
        </p:nvGrpSpPr>
        <p:grpSpPr>
          <a:xfrm>
            <a:off x="285156" y="5106035"/>
            <a:ext cx="1797289" cy="537816"/>
            <a:chOff x="8016351" y="3891662"/>
            <a:chExt cx="2477444" cy="494859"/>
          </a:xfrm>
        </p:grpSpPr>
        <p:pic>
          <p:nvPicPr>
            <p:cNvPr id="120" name="그림 2">
              <a:extLst>
                <a:ext uri="{FF2B5EF4-FFF2-40B4-BE49-F238E27FC236}">
                  <a16:creationId xmlns:a16="http://schemas.microsoft.com/office/drawing/2014/main" id="{7153083F-4B0E-4DAD-B6FD-87C41158413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21" name="文字方塊 120">
              <a:extLst>
                <a:ext uri="{FF2B5EF4-FFF2-40B4-BE49-F238E27FC236}">
                  <a16:creationId xmlns:a16="http://schemas.microsoft.com/office/drawing/2014/main" id="{4AE71E89-320B-4B0B-B281-309C7C18DE86}"/>
                </a:ext>
              </a:extLst>
            </p:cNvPr>
            <p:cNvSpPr txBox="1"/>
            <p:nvPr/>
          </p:nvSpPr>
          <p:spPr>
            <a:xfrm>
              <a:off x="8066498" y="3963782"/>
              <a:ext cx="2425456" cy="283194"/>
            </a:xfrm>
            <a:prstGeom prst="rect">
              <a:avLst/>
            </a:prstGeom>
            <a:noFill/>
          </p:spPr>
          <p:txBody>
            <a:bodyPr wrap="square" rtlCol="0">
              <a:spAutoFit/>
            </a:bodyPr>
            <a:lstStyle/>
            <a:p>
              <a:pPr algn="dist"/>
              <a:r>
                <a:rPr lang="en-US" altLang="zh-TW" sz="1400" b="1" dirty="0">
                  <a:solidFill>
                    <a:srgbClr val="000000"/>
                  </a:solidFill>
                  <a:latin typeface="俐方體11號" pitchFamily="2" charset="-120"/>
                  <a:ea typeface="俐方體11號" pitchFamily="2" charset="-120"/>
                </a:rPr>
                <a:t>Phaser3 </a:t>
              </a:r>
              <a:r>
                <a:rPr lang="zh-TW" altLang="en-US" sz="1400" b="1" dirty="0">
                  <a:solidFill>
                    <a:srgbClr val="000000"/>
                  </a:solidFill>
                  <a:latin typeface="俐方體11號" pitchFamily="2" charset="-120"/>
                  <a:ea typeface="俐方體11號" pitchFamily="2" charset="-120"/>
                </a:rPr>
                <a:t>遊戲架構</a:t>
              </a:r>
              <a:endParaRPr lang="zh-TW" altLang="en-US" sz="1400" dirty="0">
                <a:latin typeface="俐方體11號" pitchFamily="2" charset="-120"/>
                <a:ea typeface="俐方體11號" pitchFamily="2" charset="-120"/>
              </a:endParaRPr>
            </a:p>
          </p:txBody>
        </p:sp>
      </p:grpSp>
      <p:grpSp>
        <p:nvGrpSpPr>
          <p:cNvPr id="158" name="群組 157">
            <a:extLst>
              <a:ext uri="{FF2B5EF4-FFF2-40B4-BE49-F238E27FC236}">
                <a16:creationId xmlns:a16="http://schemas.microsoft.com/office/drawing/2014/main" id="{BE392D3F-F10A-40EF-ABAA-ECA91A927D71}"/>
              </a:ext>
            </a:extLst>
          </p:cNvPr>
          <p:cNvGrpSpPr/>
          <p:nvPr/>
        </p:nvGrpSpPr>
        <p:grpSpPr>
          <a:xfrm>
            <a:off x="9368375" y="4579518"/>
            <a:ext cx="2370019" cy="983293"/>
            <a:chOff x="8016351" y="3891662"/>
            <a:chExt cx="2497519" cy="671588"/>
          </a:xfrm>
        </p:grpSpPr>
        <p:pic>
          <p:nvPicPr>
            <p:cNvPr id="159" name="그림 2">
              <a:extLst>
                <a:ext uri="{FF2B5EF4-FFF2-40B4-BE49-F238E27FC236}">
                  <a16:creationId xmlns:a16="http://schemas.microsoft.com/office/drawing/2014/main" id="{778AEAAF-859F-49CB-9DE5-DDB73650416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60" name="文字方塊 159">
              <a:extLst>
                <a:ext uri="{FF2B5EF4-FFF2-40B4-BE49-F238E27FC236}">
                  <a16:creationId xmlns:a16="http://schemas.microsoft.com/office/drawing/2014/main" id="{843493C5-0580-4708-80F8-6798B006226D}"/>
                </a:ext>
              </a:extLst>
            </p:cNvPr>
            <p:cNvSpPr txBox="1"/>
            <p:nvPr/>
          </p:nvSpPr>
          <p:spPr>
            <a:xfrm>
              <a:off x="8036425" y="3916919"/>
              <a:ext cx="2477445" cy="646331"/>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TW" sz="1800" b="1" i="0" u="none" strike="noStrike" kern="1200" cap="none" spc="0" normalizeH="0" baseline="0" noProof="0" dirty="0">
                  <a:ln>
                    <a:noFill/>
                  </a:ln>
                  <a:solidFill>
                    <a:srgbClr val="000000"/>
                  </a:solidFill>
                  <a:effectLst/>
                  <a:uLnTx/>
                  <a:uFillTx/>
                  <a:latin typeface="俐方體11號" pitchFamily="2" charset="-120"/>
                  <a:ea typeface="俐方體11號" pitchFamily="2" charset="-120"/>
                  <a:cs typeface="+mn-cs"/>
                </a:rPr>
                <a:t>Entity Framework Core</a:t>
              </a:r>
              <a:endParaRPr kumimoji="0" lang="zh-TW" altLang="en-US" sz="1800" b="0" i="0" u="none" strike="noStrike" kern="1200" cap="none" spc="0" normalizeH="0" baseline="0" noProof="0" dirty="0">
                <a:ln>
                  <a:noFill/>
                </a:ln>
                <a:solidFill>
                  <a:prstClr val="black"/>
                </a:solidFill>
                <a:effectLst/>
                <a:uLnTx/>
                <a:uFillTx/>
                <a:latin typeface="俐方體11號" pitchFamily="2" charset="-120"/>
                <a:ea typeface="俐方體11號" pitchFamily="2" charset="-120"/>
                <a:cs typeface="+mn-cs"/>
              </a:endParaRPr>
            </a:p>
          </p:txBody>
        </p:sp>
      </p:grpSp>
      <p:grpSp>
        <p:nvGrpSpPr>
          <p:cNvPr id="161" name="群組 160">
            <a:extLst>
              <a:ext uri="{FF2B5EF4-FFF2-40B4-BE49-F238E27FC236}">
                <a16:creationId xmlns:a16="http://schemas.microsoft.com/office/drawing/2014/main" id="{2298FDD8-0CCB-4752-AE65-D5A19FD5DCB1}"/>
              </a:ext>
            </a:extLst>
          </p:cNvPr>
          <p:cNvGrpSpPr/>
          <p:nvPr/>
        </p:nvGrpSpPr>
        <p:grpSpPr>
          <a:xfrm>
            <a:off x="6641923" y="3717385"/>
            <a:ext cx="2350969" cy="494859"/>
            <a:chOff x="8016351" y="3891662"/>
            <a:chExt cx="2477444" cy="494859"/>
          </a:xfrm>
        </p:grpSpPr>
        <p:pic>
          <p:nvPicPr>
            <p:cNvPr id="162" name="그림 2">
              <a:extLst>
                <a:ext uri="{FF2B5EF4-FFF2-40B4-BE49-F238E27FC236}">
                  <a16:creationId xmlns:a16="http://schemas.microsoft.com/office/drawing/2014/main" id="{E139F73D-6734-44B8-AE1D-BADC39F195A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63" name="文字方塊 162">
              <a:extLst>
                <a:ext uri="{FF2B5EF4-FFF2-40B4-BE49-F238E27FC236}">
                  <a16:creationId xmlns:a16="http://schemas.microsoft.com/office/drawing/2014/main" id="{88467198-AA4E-4CBA-A92A-54076643DD5E}"/>
                </a:ext>
              </a:extLst>
            </p:cNvPr>
            <p:cNvSpPr txBox="1"/>
            <p:nvPr/>
          </p:nvSpPr>
          <p:spPr>
            <a:xfrm>
              <a:off x="8132321" y="3940938"/>
              <a:ext cx="2160250"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專案整合</a:t>
              </a:r>
            </a:p>
          </p:txBody>
        </p:sp>
      </p:grpSp>
      <p:grpSp>
        <p:nvGrpSpPr>
          <p:cNvPr id="170" name="群組 169">
            <a:extLst>
              <a:ext uri="{FF2B5EF4-FFF2-40B4-BE49-F238E27FC236}">
                <a16:creationId xmlns:a16="http://schemas.microsoft.com/office/drawing/2014/main" id="{84FCC901-11BA-41A5-96E0-039657F88F48}"/>
              </a:ext>
            </a:extLst>
          </p:cNvPr>
          <p:cNvGrpSpPr/>
          <p:nvPr/>
        </p:nvGrpSpPr>
        <p:grpSpPr>
          <a:xfrm>
            <a:off x="6646261" y="5100041"/>
            <a:ext cx="2350969" cy="494859"/>
            <a:chOff x="8016351" y="3891662"/>
            <a:chExt cx="2477444" cy="494859"/>
          </a:xfrm>
        </p:grpSpPr>
        <p:pic>
          <p:nvPicPr>
            <p:cNvPr id="171" name="그림 2">
              <a:extLst>
                <a:ext uri="{FF2B5EF4-FFF2-40B4-BE49-F238E27FC236}">
                  <a16:creationId xmlns:a16="http://schemas.microsoft.com/office/drawing/2014/main" id="{2B71A4AA-9897-4A93-8033-31017B9DEC5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72" name="文字方塊 171">
              <a:extLst>
                <a:ext uri="{FF2B5EF4-FFF2-40B4-BE49-F238E27FC236}">
                  <a16:creationId xmlns:a16="http://schemas.microsoft.com/office/drawing/2014/main" id="{108A0C11-783A-4065-82E1-4D6534EF3A5E}"/>
                </a:ext>
              </a:extLst>
            </p:cNvPr>
            <p:cNvSpPr txBox="1"/>
            <p:nvPr/>
          </p:nvSpPr>
          <p:spPr>
            <a:xfrm>
              <a:off x="8121987" y="3940938"/>
              <a:ext cx="2210971" cy="369332"/>
            </a:xfrm>
            <a:prstGeom prst="rect">
              <a:avLst/>
            </a:prstGeom>
            <a:noFill/>
          </p:spPr>
          <p:txBody>
            <a:bodyPr wrap="square" rtlCol="0">
              <a:spAutoFit/>
            </a:bodyPr>
            <a:lstStyle/>
            <a:p>
              <a:pPr algn="dist"/>
              <a:r>
                <a:rPr lang="zh-TW" altLang="en-US" b="1" dirty="0">
                  <a:solidFill>
                    <a:srgbClr val="000000"/>
                  </a:solidFill>
                  <a:latin typeface="俐方體11號" pitchFamily="2" charset="-120"/>
                  <a:ea typeface="俐方體11號" pitchFamily="2" charset="-120"/>
                </a:rPr>
                <a:t>資料庫設計</a:t>
              </a:r>
              <a:endParaRPr lang="zh-TW" altLang="en-US" dirty="0">
                <a:latin typeface="俐方體11號" pitchFamily="2" charset="-120"/>
                <a:ea typeface="俐方體11號" pitchFamily="2" charset="-120"/>
              </a:endParaRPr>
            </a:p>
          </p:txBody>
        </p:sp>
      </p:grpSp>
      <p:grpSp>
        <p:nvGrpSpPr>
          <p:cNvPr id="173" name="群組 172">
            <a:extLst>
              <a:ext uri="{FF2B5EF4-FFF2-40B4-BE49-F238E27FC236}">
                <a16:creationId xmlns:a16="http://schemas.microsoft.com/office/drawing/2014/main" id="{B6CBAB59-E24A-407C-BE59-3F792C7E5CDA}"/>
              </a:ext>
            </a:extLst>
          </p:cNvPr>
          <p:cNvGrpSpPr/>
          <p:nvPr/>
        </p:nvGrpSpPr>
        <p:grpSpPr>
          <a:xfrm>
            <a:off x="6646258" y="4408713"/>
            <a:ext cx="2350969" cy="494859"/>
            <a:chOff x="8016351" y="3891662"/>
            <a:chExt cx="2477444" cy="494859"/>
          </a:xfrm>
        </p:grpSpPr>
        <p:pic>
          <p:nvPicPr>
            <p:cNvPr id="174" name="그림 2">
              <a:extLst>
                <a:ext uri="{FF2B5EF4-FFF2-40B4-BE49-F238E27FC236}">
                  <a16:creationId xmlns:a16="http://schemas.microsoft.com/office/drawing/2014/main" id="{9641BF1F-4DB7-463A-945D-DD909F724D0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75" name="文字方塊 174">
              <a:extLst>
                <a:ext uri="{FF2B5EF4-FFF2-40B4-BE49-F238E27FC236}">
                  <a16:creationId xmlns:a16="http://schemas.microsoft.com/office/drawing/2014/main" id="{D69FAAAC-56A3-45B6-B7D5-3D0DB01D0EB9}"/>
                </a:ext>
              </a:extLst>
            </p:cNvPr>
            <p:cNvSpPr txBox="1"/>
            <p:nvPr/>
          </p:nvSpPr>
          <p:spPr>
            <a:xfrm>
              <a:off x="8072488" y="3958393"/>
              <a:ext cx="2392761" cy="369332"/>
            </a:xfrm>
            <a:prstGeom prst="rect">
              <a:avLst/>
            </a:prstGeom>
            <a:noFill/>
          </p:spPr>
          <p:txBody>
            <a:bodyPr wrap="square" rtlCol="0">
              <a:spAutoFit/>
            </a:bodyPr>
            <a:lstStyle/>
            <a:p>
              <a:pPr algn="dist"/>
              <a:r>
                <a:rPr lang="en-US" altLang="zh-TW" b="1" i="0" u="none" strike="noStrike" dirty="0">
                  <a:solidFill>
                    <a:srgbClr val="000000"/>
                  </a:solidFill>
                  <a:effectLst/>
                  <a:latin typeface="俐方體11號" pitchFamily="2" charset="-120"/>
                  <a:ea typeface="俐方體11號" pitchFamily="2" charset="-120"/>
                </a:rPr>
                <a:t>Websocket WebRTC</a:t>
              </a:r>
              <a:endParaRPr lang="zh-TW" altLang="en-US" dirty="0">
                <a:latin typeface="俐方體11號" pitchFamily="2" charset="-120"/>
                <a:ea typeface="俐方體11號" pitchFamily="2" charset="-120"/>
              </a:endParaRPr>
            </a:p>
          </p:txBody>
        </p:sp>
      </p:grpSp>
      <p:grpSp>
        <p:nvGrpSpPr>
          <p:cNvPr id="179" name="群組 178">
            <a:extLst>
              <a:ext uri="{FF2B5EF4-FFF2-40B4-BE49-F238E27FC236}">
                <a16:creationId xmlns:a16="http://schemas.microsoft.com/office/drawing/2014/main" id="{3148262C-7E31-4FB4-B73B-C1273EFB6B23}"/>
              </a:ext>
            </a:extLst>
          </p:cNvPr>
          <p:cNvGrpSpPr/>
          <p:nvPr/>
        </p:nvGrpSpPr>
        <p:grpSpPr>
          <a:xfrm>
            <a:off x="6646259" y="5797363"/>
            <a:ext cx="2357616" cy="494859"/>
            <a:chOff x="8016351" y="3891662"/>
            <a:chExt cx="2484448" cy="494859"/>
          </a:xfrm>
        </p:grpSpPr>
        <p:pic>
          <p:nvPicPr>
            <p:cNvPr id="180" name="그림 2">
              <a:extLst>
                <a:ext uri="{FF2B5EF4-FFF2-40B4-BE49-F238E27FC236}">
                  <a16:creationId xmlns:a16="http://schemas.microsoft.com/office/drawing/2014/main" id="{DE7EA704-E81E-45A5-BC63-A10D3E87B2B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81" name="文字方塊 180">
              <a:extLst>
                <a:ext uri="{FF2B5EF4-FFF2-40B4-BE49-F238E27FC236}">
                  <a16:creationId xmlns:a16="http://schemas.microsoft.com/office/drawing/2014/main" id="{A9998A27-FA11-4AF9-9ED4-17C76442D93B}"/>
                </a:ext>
              </a:extLst>
            </p:cNvPr>
            <p:cNvSpPr txBox="1"/>
            <p:nvPr/>
          </p:nvSpPr>
          <p:spPr>
            <a:xfrm>
              <a:off x="8023355" y="3940938"/>
              <a:ext cx="2477444" cy="369332"/>
            </a:xfrm>
            <a:prstGeom prst="rect">
              <a:avLst/>
            </a:prstGeom>
            <a:noFill/>
          </p:spPr>
          <p:txBody>
            <a:bodyPr wrap="square" rtlCol="0">
              <a:spAutoFit/>
            </a:bodyPr>
            <a:lstStyle/>
            <a:p>
              <a:pPr algn="dist"/>
              <a:r>
                <a:rPr lang="en-US" altLang="zh-TW" b="1" i="0" u="none" strike="noStrike" dirty="0">
                  <a:solidFill>
                    <a:srgbClr val="000000"/>
                  </a:solidFill>
                  <a:effectLst/>
                  <a:latin typeface="俐方體11號" pitchFamily="2" charset="-120"/>
                  <a:ea typeface="俐方體11號" pitchFamily="2" charset="-120"/>
                </a:rPr>
                <a:t>Git</a:t>
              </a:r>
              <a:r>
                <a:rPr lang="zh-TW" altLang="en-US" b="1" i="0" u="none" strike="noStrike" dirty="0">
                  <a:solidFill>
                    <a:srgbClr val="000000"/>
                  </a:solidFill>
                  <a:effectLst/>
                  <a:latin typeface="俐方體11號" pitchFamily="2" charset="-120"/>
                  <a:ea typeface="俐方體11號" pitchFamily="2" charset="-120"/>
                </a:rPr>
                <a:t>版本控</a:t>
              </a:r>
              <a:r>
                <a:rPr lang="zh-TW" altLang="en-US" b="1" dirty="0">
                  <a:solidFill>
                    <a:srgbClr val="000000"/>
                  </a:solidFill>
                  <a:latin typeface="俐方體11號" pitchFamily="2" charset="-120"/>
                  <a:ea typeface="俐方體11號" pitchFamily="2" charset="-120"/>
                </a:rPr>
                <a:t>管</a:t>
              </a:r>
              <a:endParaRPr lang="zh-TW" altLang="en-US" dirty="0">
                <a:latin typeface="俐方體11號" pitchFamily="2" charset="-120"/>
                <a:ea typeface="俐方體11號" pitchFamily="2" charset="-120"/>
              </a:endParaRPr>
            </a:p>
          </p:txBody>
        </p:sp>
      </p:grpSp>
      <p:grpSp>
        <p:nvGrpSpPr>
          <p:cNvPr id="182" name="群組 181">
            <a:extLst>
              <a:ext uri="{FF2B5EF4-FFF2-40B4-BE49-F238E27FC236}">
                <a16:creationId xmlns:a16="http://schemas.microsoft.com/office/drawing/2014/main" id="{208A580B-E452-4AA6-9701-38817182E93E}"/>
              </a:ext>
            </a:extLst>
          </p:cNvPr>
          <p:cNvGrpSpPr/>
          <p:nvPr/>
        </p:nvGrpSpPr>
        <p:grpSpPr>
          <a:xfrm>
            <a:off x="9381807" y="5583664"/>
            <a:ext cx="2370019" cy="724539"/>
            <a:chOff x="8016351" y="3891662"/>
            <a:chExt cx="2497519" cy="494859"/>
          </a:xfrm>
        </p:grpSpPr>
        <p:pic>
          <p:nvPicPr>
            <p:cNvPr id="183" name="그림 2">
              <a:extLst>
                <a:ext uri="{FF2B5EF4-FFF2-40B4-BE49-F238E27FC236}">
                  <a16:creationId xmlns:a16="http://schemas.microsoft.com/office/drawing/2014/main" id="{BECBCCD8-297E-48A0-8893-BA8B60E1D8D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84" name="文字方塊 183">
              <a:extLst>
                <a:ext uri="{FF2B5EF4-FFF2-40B4-BE49-F238E27FC236}">
                  <a16:creationId xmlns:a16="http://schemas.microsoft.com/office/drawing/2014/main" id="{5229ADDA-F8D3-403D-A4B0-67CDB34FF2FA}"/>
                </a:ext>
              </a:extLst>
            </p:cNvPr>
            <p:cNvSpPr txBox="1"/>
            <p:nvPr/>
          </p:nvSpPr>
          <p:spPr>
            <a:xfrm>
              <a:off x="8036425" y="3916921"/>
              <a:ext cx="2477445" cy="441443"/>
            </a:xfrm>
            <a:prstGeom prst="rect">
              <a:avLst/>
            </a:prstGeom>
            <a:noFill/>
          </p:spPr>
          <p:txBody>
            <a:bodyPr wrap="square" rtlCol="0">
              <a:spAutoFit/>
            </a:bodyPr>
            <a:lstStyle/>
            <a:p>
              <a:pPr algn="dist"/>
              <a:r>
                <a:rPr lang="zh-TW" altLang="en-US" b="1" i="0" u="none" strike="noStrike" dirty="0">
                  <a:solidFill>
                    <a:srgbClr val="000000"/>
                  </a:solidFill>
                  <a:effectLst/>
                  <a:latin typeface="俐方體11號" pitchFamily="2" charset="-120"/>
                  <a:ea typeface="俐方體11號" pitchFamily="2" charset="-120"/>
                </a:rPr>
                <a:t>網站數據分析（</a:t>
              </a:r>
              <a:r>
                <a:rPr lang="en-US" altLang="zh-TW" b="1" i="0" u="none" strike="noStrike" dirty="0">
                  <a:solidFill>
                    <a:srgbClr val="000000"/>
                  </a:solidFill>
                  <a:effectLst/>
                  <a:latin typeface="俐方體11號" pitchFamily="2" charset="-120"/>
                  <a:ea typeface="俐方體11號" pitchFamily="2" charset="-120"/>
                </a:rPr>
                <a:t>Chart.JS</a:t>
              </a:r>
              <a:r>
                <a:rPr lang="zh-TW" altLang="en-US" b="1" i="0" u="none" strike="noStrike" dirty="0">
                  <a:solidFill>
                    <a:srgbClr val="000000"/>
                  </a:solidFill>
                  <a:effectLst/>
                  <a:latin typeface="俐方體11號" pitchFamily="2" charset="-120"/>
                  <a:ea typeface="俐方體11號" pitchFamily="2" charset="-120"/>
                </a:rPr>
                <a:t>）</a:t>
              </a:r>
              <a:endParaRPr lang="zh-TW" altLang="en-US" dirty="0">
                <a:latin typeface="俐方體11號" pitchFamily="2" charset="-120"/>
                <a:ea typeface="俐方體11號" pitchFamily="2" charset="-120"/>
              </a:endParaRPr>
            </a:p>
          </p:txBody>
        </p:sp>
      </p:grpSp>
      <p:grpSp>
        <p:nvGrpSpPr>
          <p:cNvPr id="71" name="群組 70">
            <a:extLst>
              <a:ext uri="{FF2B5EF4-FFF2-40B4-BE49-F238E27FC236}">
                <a16:creationId xmlns:a16="http://schemas.microsoft.com/office/drawing/2014/main" id="{F7A6DA50-375F-4DD0-95E2-69DD6EEC2753}"/>
              </a:ext>
            </a:extLst>
          </p:cNvPr>
          <p:cNvGrpSpPr/>
          <p:nvPr/>
        </p:nvGrpSpPr>
        <p:grpSpPr>
          <a:xfrm>
            <a:off x="9361738" y="3717385"/>
            <a:ext cx="2350969" cy="494859"/>
            <a:chOff x="8016351" y="3891662"/>
            <a:chExt cx="2477444" cy="494859"/>
          </a:xfrm>
        </p:grpSpPr>
        <p:pic>
          <p:nvPicPr>
            <p:cNvPr id="74" name="그림 2">
              <a:extLst>
                <a:ext uri="{FF2B5EF4-FFF2-40B4-BE49-F238E27FC236}">
                  <a16:creationId xmlns:a16="http://schemas.microsoft.com/office/drawing/2014/main" id="{9F04D1BD-408B-4CAA-BBAC-2D6FB159651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75" name="文字方塊 74">
              <a:extLst>
                <a:ext uri="{FF2B5EF4-FFF2-40B4-BE49-F238E27FC236}">
                  <a16:creationId xmlns:a16="http://schemas.microsoft.com/office/drawing/2014/main" id="{55DB5AA4-9A4A-4F41-A61F-5C96FE781A4E}"/>
                </a:ext>
              </a:extLst>
            </p:cNvPr>
            <p:cNvSpPr txBox="1"/>
            <p:nvPr/>
          </p:nvSpPr>
          <p:spPr>
            <a:xfrm>
              <a:off x="8132321" y="3940938"/>
              <a:ext cx="2160250"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除錯管理</a:t>
              </a:r>
            </a:p>
          </p:txBody>
        </p:sp>
      </p:grpSp>
      <p:pic>
        <p:nvPicPr>
          <p:cNvPr id="6" name="圖片 5">
            <a:extLst>
              <a:ext uri="{FF2B5EF4-FFF2-40B4-BE49-F238E27FC236}">
                <a16:creationId xmlns:a16="http://schemas.microsoft.com/office/drawing/2014/main" id="{0A020C43-29AC-4F05-AF52-F5194F4068C2}"/>
              </a:ext>
            </a:extLst>
          </p:cNvPr>
          <p:cNvPicPr>
            <a:picLocks noChangeAspect="1"/>
          </p:cNvPicPr>
          <p:nvPr/>
        </p:nvPicPr>
        <p:blipFill rotWithShape="1">
          <a:blip r:embed="rId12">
            <a:extLst>
              <a:ext uri="{28A0092B-C50C-407E-A947-70E740481C1C}">
                <a14:useLocalDpi xmlns:a14="http://schemas.microsoft.com/office/drawing/2010/main" val="0"/>
              </a:ext>
            </a:extLst>
          </a:blip>
          <a:srcRect l="474" r="2041" b="11551"/>
          <a:stretch/>
        </p:blipFill>
        <p:spPr>
          <a:xfrm>
            <a:off x="2106426" y="280151"/>
            <a:ext cx="1645500" cy="1990198"/>
          </a:xfrm>
          <a:prstGeom prst="roundRect">
            <a:avLst/>
          </a:prstGeom>
          <a:effectLst>
            <a:softEdge rad="31750"/>
          </a:effectLst>
        </p:spPr>
      </p:pic>
      <p:sp>
        <p:nvSpPr>
          <p:cNvPr id="76" name="矩形: 圓角 1">
            <a:extLst>
              <a:ext uri="{FF2B5EF4-FFF2-40B4-BE49-F238E27FC236}">
                <a16:creationId xmlns:a16="http://schemas.microsoft.com/office/drawing/2014/main" id="{4D45E4A9-C712-4EA7-9133-D7EEAC5F4920}"/>
              </a:ext>
            </a:extLst>
          </p:cNvPr>
          <p:cNvSpPr/>
          <p:nvPr/>
        </p:nvSpPr>
        <p:spPr>
          <a:xfrm>
            <a:off x="2113636" y="281494"/>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7" name="群組 6">
            <a:extLst>
              <a:ext uri="{FF2B5EF4-FFF2-40B4-BE49-F238E27FC236}">
                <a16:creationId xmlns:a16="http://schemas.microsoft.com/office/drawing/2014/main" id="{1B119BB7-E843-4E01-B4B3-B2A206A15959}"/>
              </a:ext>
            </a:extLst>
          </p:cNvPr>
          <p:cNvGrpSpPr/>
          <p:nvPr/>
        </p:nvGrpSpPr>
        <p:grpSpPr>
          <a:xfrm>
            <a:off x="1282382" y="1906729"/>
            <a:ext cx="3314774" cy="2230655"/>
            <a:chOff x="2751629" y="2105890"/>
            <a:chExt cx="3314774" cy="2230655"/>
          </a:xfrm>
          <a:effectLst>
            <a:outerShdw blurRad="50800" dist="38100" dir="2700000" algn="tl" rotWithShape="0">
              <a:prstClr val="black">
                <a:alpha val="40000"/>
              </a:prstClr>
            </a:outerShdw>
          </a:effectLst>
        </p:grpSpPr>
        <p:pic>
          <p:nvPicPr>
            <p:cNvPr id="58" name="圖片 57">
              <a:extLst>
                <a:ext uri="{FF2B5EF4-FFF2-40B4-BE49-F238E27FC236}">
                  <a16:creationId xmlns:a16="http://schemas.microsoft.com/office/drawing/2014/main" id="{2FE64925-5915-4849-8A03-C8D63237950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2751629" y="2105890"/>
              <a:ext cx="3314774" cy="2230655"/>
            </a:xfrm>
            <a:prstGeom prst="rect">
              <a:avLst/>
            </a:prstGeom>
            <a:effectLst/>
          </p:spPr>
        </p:pic>
        <p:sp>
          <p:nvSpPr>
            <p:cNvPr id="60" name="文字方塊 59">
              <a:extLst>
                <a:ext uri="{FF2B5EF4-FFF2-40B4-BE49-F238E27FC236}">
                  <a16:creationId xmlns:a16="http://schemas.microsoft.com/office/drawing/2014/main" id="{41AA5180-4E17-46CC-93BC-9D34F3BFD60D}"/>
                </a:ext>
              </a:extLst>
            </p:cNvPr>
            <p:cNvSpPr txBox="1"/>
            <p:nvPr/>
          </p:nvSpPr>
          <p:spPr>
            <a:xfrm>
              <a:off x="3553738" y="2956538"/>
              <a:ext cx="1797287" cy="584775"/>
            </a:xfrm>
            <a:prstGeom prst="rect">
              <a:avLst/>
            </a:prstGeom>
            <a:noFill/>
          </p:spPr>
          <p:txBody>
            <a:bodyPr wrap="none" rtlCol="0">
              <a:spAutoFit/>
            </a:bodyPr>
            <a:lstStyle/>
            <a:p>
              <a:r>
                <a:rPr lang="zh-TW" altLang="en-US" sz="3200" b="1" dirty="0">
                  <a:solidFill>
                    <a:schemeClr val="accent1">
                      <a:lumMod val="50000"/>
                    </a:schemeClr>
                  </a:solidFill>
                  <a:latin typeface="俐方體11號" pitchFamily="2" charset="-120"/>
                  <a:ea typeface="俐方體11號" pitchFamily="2" charset="-120"/>
                </a:rPr>
                <a:t>高 毓 均</a:t>
              </a:r>
            </a:p>
          </p:txBody>
        </p:sp>
      </p:grpSp>
      <p:pic>
        <p:nvPicPr>
          <p:cNvPr id="53" name="圖片 52">
            <a:extLst>
              <a:ext uri="{FF2B5EF4-FFF2-40B4-BE49-F238E27FC236}">
                <a16:creationId xmlns:a16="http://schemas.microsoft.com/office/drawing/2014/main" id="{04B79F28-5BD0-4D8C-A8BB-850AC19984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74344" y="1724286"/>
            <a:ext cx="584775" cy="584775"/>
          </a:xfrm>
          <a:prstGeom prst="rect">
            <a:avLst/>
          </a:prstGeom>
          <a:effectLst>
            <a:outerShdw blurRad="50800" dist="38100" dir="2700000" algn="tl" rotWithShape="0">
              <a:prstClr val="black">
                <a:alpha val="40000"/>
              </a:prstClr>
            </a:outerShdw>
          </a:effectLst>
        </p:spPr>
      </p:pic>
      <p:grpSp>
        <p:nvGrpSpPr>
          <p:cNvPr id="156" name="群組 155">
            <a:extLst>
              <a:ext uri="{FF2B5EF4-FFF2-40B4-BE49-F238E27FC236}">
                <a16:creationId xmlns:a16="http://schemas.microsoft.com/office/drawing/2014/main" id="{706F1C8A-3808-42F8-9A2E-E6658D432188}"/>
              </a:ext>
            </a:extLst>
          </p:cNvPr>
          <p:cNvGrpSpPr/>
          <p:nvPr/>
        </p:nvGrpSpPr>
        <p:grpSpPr>
          <a:xfrm>
            <a:off x="2179860" y="4408713"/>
            <a:ext cx="1797289" cy="537816"/>
            <a:chOff x="8016351" y="3891662"/>
            <a:chExt cx="2477444" cy="494859"/>
          </a:xfrm>
        </p:grpSpPr>
        <p:pic>
          <p:nvPicPr>
            <p:cNvPr id="157" name="그림 2">
              <a:extLst>
                <a:ext uri="{FF2B5EF4-FFF2-40B4-BE49-F238E27FC236}">
                  <a16:creationId xmlns:a16="http://schemas.microsoft.com/office/drawing/2014/main" id="{99BC3172-66EF-4422-A7FB-B3D14CE7EEF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64" name="文字方塊 163">
              <a:extLst>
                <a:ext uri="{FF2B5EF4-FFF2-40B4-BE49-F238E27FC236}">
                  <a16:creationId xmlns:a16="http://schemas.microsoft.com/office/drawing/2014/main" id="{B0E1DE45-68C0-4B22-8184-4D8BE034E1E4}"/>
                </a:ext>
              </a:extLst>
            </p:cNvPr>
            <p:cNvSpPr txBox="1"/>
            <p:nvPr/>
          </p:nvSpPr>
          <p:spPr>
            <a:xfrm>
              <a:off x="8104556" y="3974777"/>
              <a:ext cx="2371804" cy="283194"/>
            </a:xfrm>
            <a:prstGeom prst="rect">
              <a:avLst/>
            </a:prstGeom>
            <a:noFill/>
          </p:spPr>
          <p:txBody>
            <a:bodyPr wrap="square" rtlCol="0">
              <a:spAutoFit/>
            </a:bodyPr>
            <a:lstStyle/>
            <a:p>
              <a:pPr algn="dist"/>
              <a:r>
                <a:rPr lang="zh-TW" altLang="en-US" sz="1400" b="1" dirty="0">
                  <a:solidFill>
                    <a:srgbClr val="000000"/>
                  </a:solidFill>
                  <a:latin typeface="俐方體11號" pitchFamily="2" charset="-120"/>
                  <a:ea typeface="俐方體11號" pitchFamily="2" charset="-120"/>
                </a:rPr>
                <a:t>主視覺與前端切版</a:t>
              </a:r>
              <a:endParaRPr lang="zh-TW" altLang="en-US" sz="1400" dirty="0">
                <a:latin typeface="俐方體11號" pitchFamily="2" charset="-120"/>
                <a:ea typeface="俐方體11號" pitchFamily="2" charset="-120"/>
              </a:endParaRPr>
            </a:p>
          </p:txBody>
        </p:sp>
      </p:grpSp>
      <p:grpSp>
        <p:nvGrpSpPr>
          <p:cNvPr id="165" name="群組 164">
            <a:extLst>
              <a:ext uri="{FF2B5EF4-FFF2-40B4-BE49-F238E27FC236}">
                <a16:creationId xmlns:a16="http://schemas.microsoft.com/office/drawing/2014/main" id="{D6E46BD7-393E-494C-A81A-F7DD4AE6CC47}"/>
              </a:ext>
            </a:extLst>
          </p:cNvPr>
          <p:cNvGrpSpPr/>
          <p:nvPr/>
        </p:nvGrpSpPr>
        <p:grpSpPr>
          <a:xfrm>
            <a:off x="2179853" y="3717385"/>
            <a:ext cx="1797288" cy="537816"/>
            <a:chOff x="8016351" y="3891662"/>
            <a:chExt cx="2477444" cy="494859"/>
          </a:xfrm>
        </p:grpSpPr>
        <p:pic>
          <p:nvPicPr>
            <p:cNvPr id="166" name="그림 2">
              <a:extLst>
                <a:ext uri="{FF2B5EF4-FFF2-40B4-BE49-F238E27FC236}">
                  <a16:creationId xmlns:a16="http://schemas.microsoft.com/office/drawing/2014/main" id="{35C03367-BB61-4592-BBE4-712390CFCA8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67" name="文字方塊 166">
              <a:extLst>
                <a:ext uri="{FF2B5EF4-FFF2-40B4-BE49-F238E27FC236}">
                  <a16:creationId xmlns:a16="http://schemas.microsoft.com/office/drawing/2014/main" id="{B697467F-BE4A-4DE0-B166-537A304E6732}"/>
                </a:ext>
              </a:extLst>
            </p:cNvPr>
            <p:cNvSpPr txBox="1"/>
            <p:nvPr/>
          </p:nvSpPr>
          <p:spPr>
            <a:xfrm>
              <a:off x="8132321" y="3974195"/>
              <a:ext cx="2160250" cy="283194"/>
            </a:xfrm>
            <a:prstGeom prst="rect">
              <a:avLst/>
            </a:prstGeom>
            <a:noFill/>
          </p:spPr>
          <p:txBody>
            <a:bodyPr wrap="square" rtlCol="0">
              <a:spAutoFit/>
            </a:bodyPr>
            <a:lstStyle/>
            <a:p>
              <a:pPr algn="dist"/>
              <a:r>
                <a:rPr lang="zh-TW" altLang="en-US" sz="1400" b="1" dirty="0">
                  <a:solidFill>
                    <a:srgbClr val="000000"/>
                  </a:solidFill>
                  <a:latin typeface="俐方體11號" pitchFamily="2" charset="-120"/>
                  <a:ea typeface="俐方體11號" pitchFamily="2" charset="-120"/>
                </a:rPr>
                <a:t>遊戲地圖繪製</a:t>
              </a:r>
              <a:endParaRPr lang="zh-TW" altLang="en-US" sz="1400" dirty="0">
                <a:latin typeface="俐方體11號" pitchFamily="2" charset="-120"/>
                <a:ea typeface="俐方體11號" pitchFamily="2" charset="-120"/>
              </a:endParaRPr>
            </a:p>
          </p:txBody>
        </p:sp>
      </p:grpSp>
      <p:grpSp>
        <p:nvGrpSpPr>
          <p:cNvPr id="168" name="群組 167">
            <a:extLst>
              <a:ext uri="{FF2B5EF4-FFF2-40B4-BE49-F238E27FC236}">
                <a16:creationId xmlns:a16="http://schemas.microsoft.com/office/drawing/2014/main" id="{60CCCD54-342A-40FD-A9FE-50657E3F68CA}"/>
              </a:ext>
            </a:extLst>
          </p:cNvPr>
          <p:cNvGrpSpPr/>
          <p:nvPr/>
        </p:nvGrpSpPr>
        <p:grpSpPr>
          <a:xfrm>
            <a:off x="2179856" y="5797363"/>
            <a:ext cx="1797288" cy="537816"/>
            <a:chOff x="8016351" y="3891662"/>
            <a:chExt cx="2477444" cy="494859"/>
          </a:xfrm>
        </p:grpSpPr>
        <p:pic>
          <p:nvPicPr>
            <p:cNvPr id="169" name="그림 2">
              <a:extLst>
                <a:ext uri="{FF2B5EF4-FFF2-40B4-BE49-F238E27FC236}">
                  <a16:creationId xmlns:a16="http://schemas.microsoft.com/office/drawing/2014/main" id="{610B35D0-CDFA-475F-86DA-EB2EBCA82F4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76" name="文字方塊 175">
              <a:extLst>
                <a:ext uri="{FF2B5EF4-FFF2-40B4-BE49-F238E27FC236}">
                  <a16:creationId xmlns:a16="http://schemas.microsoft.com/office/drawing/2014/main" id="{E27FC022-1039-4F8A-BB4C-A324F79ABC6F}"/>
                </a:ext>
              </a:extLst>
            </p:cNvPr>
            <p:cNvSpPr txBox="1"/>
            <p:nvPr/>
          </p:nvSpPr>
          <p:spPr>
            <a:xfrm>
              <a:off x="8110912" y="3978294"/>
              <a:ext cx="2210972" cy="283194"/>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資料庫設計</a:t>
              </a:r>
            </a:p>
          </p:txBody>
        </p:sp>
      </p:grpSp>
      <p:grpSp>
        <p:nvGrpSpPr>
          <p:cNvPr id="177" name="群組 176">
            <a:extLst>
              <a:ext uri="{FF2B5EF4-FFF2-40B4-BE49-F238E27FC236}">
                <a16:creationId xmlns:a16="http://schemas.microsoft.com/office/drawing/2014/main" id="{2F5A0956-1DB1-4C6D-9FEB-8772B149D6F1}"/>
              </a:ext>
            </a:extLst>
          </p:cNvPr>
          <p:cNvGrpSpPr/>
          <p:nvPr/>
        </p:nvGrpSpPr>
        <p:grpSpPr>
          <a:xfrm>
            <a:off x="2179853" y="5106035"/>
            <a:ext cx="1797289" cy="537816"/>
            <a:chOff x="8016351" y="3891662"/>
            <a:chExt cx="2477444" cy="494859"/>
          </a:xfrm>
        </p:grpSpPr>
        <p:pic>
          <p:nvPicPr>
            <p:cNvPr id="178" name="그림 2">
              <a:extLst>
                <a:ext uri="{FF2B5EF4-FFF2-40B4-BE49-F238E27FC236}">
                  <a16:creationId xmlns:a16="http://schemas.microsoft.com/office/drawing/2014/main" id="{CBC1D64A-488A-48D8-8BC9-DF3D39C463D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85" name="文字方塊 184">
              <a:extLst>
                <a:ext uri="{FF2B5EF4-FFF2-40B4-BE49-F238E27FC236}">
                  <a16:creationId xmlns:a16="http://schemas.microsoft.com/office/drawing/2014/main" id="{5B675F38-8DCE-4865-BFA2-7CD4A4D8038D}"/>
                </a:ext>
              </a:extLst>
            </p:cNvPr>
            <p:cNvSpPr txBox="1"/>
            <p:nvPr/>
          </p:nvSpPr>
          <p:spPr>
            <a:xfrm>
              <a:off x="8066498" y="3963782"/>
              <a:ext cx="2425456" cy="283194"/>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廣告與廠商管理</a:t>
              </a:r>
            </a:p>
          </p:txBody>
        </p:sp>
      </p:grpSp>
      <p:grpSp>
        <p:nvGrpSpPr>
          <p:cNvPr id="186" name="群組 185">
            <a:extLst>
              <a:ext uri="{FF2B5EF4-FFF2-40B4-BE49-F238E27FC236}">
                <a16:creationId xmlns:a16="http://schemas.microsoft.com/office/drawing/2014/main" id="{AAFFE3F9-C268-434D-AEE3-5F67A8EC8BFA}"/>
              </a:ext>
            </a:extLst>
          </p:cNvPr>
          <p:cNvGrpSpPr/>
          <p:nvPr/>
        </p:nvGrpSpPr>
        <p:grpSpPr>
          <a:xfrm>
            <a:off x="4084827" y="4408713"/>
            <a:ext cx="1797289" cy="537816"/>
            <a:chOff x="8016351" y="3891662"/>
            <a:chExt cx="2477444" cy="494859"/>
          </a:xfrm>
        </p:grpSpPr>
        <p:pic>
          <p:nvPicPr>
            <p:cNvPr id="187" name="그림 2">
              <a:extLst>
                <a:ext uri="{FF2B5EF4-FFF2-40B4-BE49-F238E27FC236}">
                  <a16:creationId xmlns:a16="http://schemas.microsoft.com/office/drawing/2014/main" id="{D2A26BE4-1C9E-45AB-98E5-46F9A14DBF4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88" name="文字方塊 187">
              <a:extLst>
                <a:ext uri="{FF2B5EF4-FFF2-40B4-BE49-F238E27FC236}">
                  <a16:creationId xmlns:a16="http://schemas.microsoft.com/office/drawing/2014/main" id="{B80A5469-039C-45ED-AAFC-83F5BC7DCB63}"/>
                </a:ext>
              </a:extLst>
            </p:cNvPr>
            <p:cNvSpPr txBox="1"/>
            <p:nvPr/>
          </p:nvSpPr>
          <p:spPr>
            <a:xfrm>
              <a:off x="8105836" y="3982133"/>
              <a:ext cx="2371804" cy="283194"/>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簡報製作與提報</a:t>
              </a:r>
            </a:p>
          </p:txBody>
        </p:sp>
      </p:grpSp>
      <p:grpSp>
        <p:nvGrpSpPr>
          <p:cNvPr id="189" name="群組 188">
            <a:extLst>
              <a:ext uri="{FF2B5EF4-FFF2-40B4-BE49-F238E27FC236}">
                <a16:creationId xmlns:a16="http://schemas.microsoft.com/office/drawing/2014/main" id="{3998ACE6-3547-4A35-870E-6895F04AD497}"/>
              </a:ext>
            </a:extLst>
          </p:cNvPr>
          <p:cNvGrpSpPr/>
          <p:nvPr/>
        </p:nvGrpSpPr>
        <p:grpSpPr>
          <a:xfrm>
            <a:off x="4084820" y="3717385"/>
            <a:ext cx="1797288" cy="537816"/>
            <a:chOff x="8016351" y="3891662"/>
            <a:chExt cx="2477444" cy="494859"/>
          </a:xfrm>
        </p:grpSpPr>
        <p:pic>
          <p:nvPicPr>
            <p:cNvPr id="190" name="그림 2">
              <a:extLst>
                <a:ext uri="{FF2B5EF4-FFF2-40B4-BE49-F238E27FC236}">
                  <a16:creationId xmlns:a16="http://schemas.microsoft.com/office/drawing/2014/main" id="{69AC7F68-EBBC-46D7-99AB-5FC3C0F5514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91" name="文字方塊 190">
              <a:extLst>
                <a:ext uri="{FF2B5EF4-FFF2-40B4-BE49-F238E27FC236}">
                  <a16:creationId xmlns:a16="http://schemas.microsoft.com/office/drawing/2014/main" id="{23A4C57C-2837-428D-904D-C1D89F0F0D8F}"/>
                </a:ext>
              </a:extLst>
            </p:cNvPr>
            <p:cNvSpPr txBox="1"/>
            <p:nvPr/>
          </p:nvSpPr>
          <p:spPr>
            <a:xfrm>
              <a:off x="8128773" y="3987766"/>
              <a:ext cx="2160250" cy="283194"/>
            </a:xfrm>
            <a:prstGeom prst="rect">
              <a:avLst/>
            </a:prstGeom>
            <a:noFill/>
          </p:spPr>
          <p:txBody>
            <a:bodyPr wrap="square" rtlCol="0">
              <a:spAutoFit/>
            </a:bodyPr>
            <a:lstStyle/>
            <a:p>
              <a:pPr algn="dist"/>
              <a:r>
                <a:rPr lang="en-US" altLang="zh-TW" sz="1400" b="1" dirty="0">
                  <a:solidFill>
                    <a:srgbClr val="000000"/>
                  </a:solidFill>
                  <a:latin typeface="俐方體11號" pitchFamily="2" charset="-120"/>
                  <a:ea typeface="俐方體11號" pitchFamily="2" charset="-120"/>
                </a:rPr>
                <a:t>Git</a:t>
              </a:r>
              <a:r>
                <a:rPr lang="zh-TW" altLang="en-US" sz="1400" b="1" dirty="0">
                  <a:solidFill>
                    <a:srgbClr val="000000"/>
                  </a:solidFill>
                  <a:latin typeface="俐方體11號" pitchFamily="2" charset="-120"/>
                  <a:ea typeface="俐方體11號" pitchFamily="2" charset="-120"/>
                </a:rPr>
                <a:t>版本控管</a:t>
              </a:r>
              <a:endParaRPr lang="zh-TW" altLang="en-US" sz="1400" dirty="0">
                <a:latin typeface="俐方體11號" pitchFamily="2" charset="-120"/>
                <a:ea typeface="俐方體11號" pitchFamily="2" charset="-120"/>
              </a:endParaRPr>
            </a:p>
          </p:txBody>
        </p:sp>
      </p:grpSp>
    </p:spTree>
    <p:extLst>
      <p:ext uri="{BB962C8B-B14F-4D97-AF65-F5344CB8AC3E}">
        <p14:creationId xmlns:p14="http://schemas.microsoft.com/office/powerpoint/2010/main" val="166441682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80">
                                          <p:stCondLst>
                                            <p:cond delay="0"/>
                                          </p:stCondLst>
                                        </p:cTn>
                                        <p:tgtEl>
                                          <p:spTgt spid="4"/>
                                        </p:tgtEl>
                                      </p:cBhvr>
                                    </p:animEffect>
                                    <p:anim calcmode="lin" valueType="num">
                                      <p:cBhvr>
                                        <p:cTn id="24"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9" dur="26">
                                          <p:stCondLst>
                                            <p:cond delay="650"/>
                                          </p:stCondLst>
                                        </p:cTn>
                                        <p:tgtEl>
                                          <p:spTgt spid="4"/>
                                        </p:tgtEl>
                                      </p:cBhvr>
                                      <p:to x="100000" y="60000"/>
                                    </p:animScale>
                                    <p:animScale>
                                      <p:cBhvr>
                                        <p:cTn id="30" dur="166" decel="50000">
                                          <p:stCondLst>
                                            <p:cond delay="676"/>
                                          </p:stCondLst>
                                        </p:cTn>
                                        <p:tgtEl>
                                          <p:spTgt spid="4"/>
                                        </p:tgtEl>
                                      </p:cBhvr>
                                      <p:to x="100000" y="100000"/>
                                    </p:animScale>
                                    <p:animScale>
                                      <p:cBhvr>
                                        <p:cTn id="31" dur="26">
                                          <p:stCondLst>
                                            <p:cond delay="1312"/>
                                          </p:stCondLst>
                                        </p:cTn>
                                        <p:tgtEl>
                                          <p:spTgt spid="4"/>
                                        </p:tgtEl>
                                      </p:cBhvr>
                                      <p:to x="100000" y="80000"/>
                                    </p:animScale>
                                    <p:animScale>
                                      <p:cBhvr>
                                        <p:cTn id="32" dur="166" decel="50000">
                                          <p:stCondLst>
                                            <p:cond delay="1338"/>
                                          </p:stCondLst>
                                        </p:cTn>
                                        <p:tgtEl>
                                          <p:spTgt spid="4"/>
                                        </p:tgtEl>
                                      </p:cBhvr>
                                      <p:to x="100000" y="100000"/>
                                    </p:animScale>
                                    <p:animScale>
                                      <p:cBhvr>
                                        <p:cTn id="33" dur="26">
                                          <p:stCondLst>
                                            <p:cond delay="1642"/>
                                          </p:stCondLst>
                                        </p:cTn>
                                        <p:tgtEl>
                                          <p:spTgt spid="4"/>
                                        </p:tgtEl>
                                      </p:cBhvr>
                                      <p:to x="100000" y="90000"/>
                                    </p:animScale>
                                    <p:animScale>
                                      <p:cBhvr>
                                        <p:cTn id="34" dur="166" decel="50000">
                                          <p:stCondLst>
                                            <p:cond delay="1668"/>
                                          </p:stCondLst>
                                        </p:cTn>
                                        <p:tgtEl>
                                          <p:spTgt spid="4"/>
                                        </p:tgtEl>
                                      </p:cBhvr>
                                      <p:to x="100000" y="100000"/>
                                    </p:animScale>
                                    <p:animScale>
                                      <p:cBhvr>
                                        <p:cTn id="35" dur="26">
                                          <p:stCondLst>
                                            <p:cond delay="1808"/>
                                          </p:stCondLst>
                                        </p:cTn>
                                        <p:tgtEl>
                                          <p:spTgt spid="4"/>
                                        </p:tgtEl>
                                      </p:cBhvr>
                                      <p:to x="100000" y="95000"/>
                                    </p:animScale>
                                    <p:animScale>
                                      <p:cBhvr>
                                        <p:cTn id="36" dur="166" decel="50000">
                                          <p:stCondLst>
                                            <p:cond delay="1834"/>
                                          </p:stCondLst>
                                        </p:cTn>
                                        <p:tgtEl>
                                          <p:spTgt spid="4"/>
                                        </p:tgtEl>
                                      </p:cBhvr>
                                      <p:to x="100000" y="100000"/>
                                    </p:animScale>
                                  </p:childTnLst>
                                </p:cTn>
                              </p:par>
                              <p:par>
                                <p:cTn id="37" presetID="26" presetClass="emph" presetSubtype="0" fill="hold" nodeType="withEffect">
                                  <p:stCondLst>
                                    <p:cond delay="0"/>
                                  </p:stCondLst>
                                  <p:childTnLst>
                                    <p:animEffect transition="out" filter="fade">
                                      <p:cBhvr>
                                        <p:cTn id="38" dur="500" tmFilter="0, 0; .2, .5; .8, .5; 1, 0"/>
                                        <p:tgtEl>
                                          <p:spTgt spid="7"/>
                                        </p:tgtEl>
                                      </p:cBhvr>
                                    </p:animEffect>
                                    <p:animScale>
                                      <p:cBhvr>
                                        <p:cTn id="39" dur="250" autoRev="1" fill="hold"/>
                                        <p:tgtEl>
                                          <p:spTgt spid="7"/>
                                        </p:tgtEl>
                                      </p:cBhvr>
                                      <p:by x="105000" y="105000"/>
                                    </p:animScale>
                                  </p:childTnLst>
                                </p:cTn>
                              </p:par>
                              <p:par>
                                <p:cTn id="40" presetID="26" presetClass="emph" presetSubtype="0" fill="hold" nodeType="withEffect">
                                  <p:stCondLst>
                                    <p:cond delay="0"/>
                                  </p:stCondLst>
                                  <p:childTnLst>
                                    <p:animEffect transition="out" filter="fade">
                                      <p:cBhvr>
                                        <p:cTn id="41" dur="500" tmFilter="0, 0; .2, .5; .8, .5; 1, 0"/>
                                        <p:tgtEl>
                                          <p:spTgt spid="8"/>
                                        </p:tgtEl>
                                      </p:cBhvr>
                                    </p:animEffect>
                                    <p:animScale>
                                      <p:cBhvr>
                                        <p:cTn id="42" dur="25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1"/>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9" name="矩形 18">
            <a:extLst>
              <a:ext uri="{FF2B5EF4-FFF2-40B4-BE49-F238E27FC236}">
                <a16:creationId xmlns:a16="http://schemas.microsoft.com/office/drawing/2014/main" id="{28FFA110-07C7-4952-B9DA-F342C5750676}"/>
              </a:ext>
            </a:extLst>
          </p:cNvPr>
          <p:cNvSpPr/>
          <p:nvPr/>
        </p:nvSpPr>
        <p:spPr>
          <a:xfrm>
            <a:off x="37897" y="49524"/>
            <a:ext cx="4050146" cy="6753225"/>
          </a:xfrm>
          <a:prstGeom prst="rect">
            <a:avLst/>
          </a:prstGeom>
          <a:gradFill flip="none" rotWithShape="1">
            <a:gsLst>
              <a:gs pos="0">
                <a:schemeClr val="accent1">
                  <a:lumMod val="5000"/>
                  <a:lumOff val="95000"/>
                  <a:alpha val="46000"/>
                </a:schemeClr>
              </a:gs>
              <a:gs pos="51000">
                <a:schemeClr val="accent4">
                  <a:lumMod val="60000"/>
                  <a:lumOff val="40000"/>
                  <a:alpha val="19000"/>
                </a:schemeClr>
              </a:gs>
              <a:gs pos="100000">
                <a:schemeClr val="tx1">
                  <a:alpha val="3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9" name="矩形 38">
            <a:extLst>
              <a:ext uri="{FF2B5EF4-FFF2-40B4-BE49-F238E27FC236}">
                <a16:creationId xmlns:a16="http://schemas.microsoft.com/office/drawing/2014/main" id="{0FA5A349-0ED0-4150-8C7A-FA8170BAC84F}"/>
              </a:ext>
            </a:extLst>
          </p:cNvPr>
          <p:cNvSpPr/>
          <p:nvPr/>
        </p:nvSpPr>
        <p:spPr>
          <a:xfrm>
            <a:off x="8128578" y="47625"/>
            <a:ext cx="4050146" cy="6753225"/>
          </a:xfrm>
          <a:prstGeom prst="rect">
            <a:avLst/>
          </a:prstGeom>
          <a:gradFill flip="none" rotWithShape="1">
            <a:gsLst>
              <a:gs pos="0">
                <a:schemeClr val="accent1">
                  <a:lumMod val="5000"/>
                  <a:lumOff val="95000"/>
                  <a:alpha val="38000"/>
                </a:schemeClr>
              </a:gs>
              <a:gs pos="51000">
                <a:schemeClr val="accent1">
                  <a:lumMod val="75000"/>
                  <a:alpha val="20000"/>
                </a:schemeClr>
              </a:gs>
              <a:gs pos="100000">
                <a:schemeClr val="tx1">
                  <a:alpha val="3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2E499BEA-99B6-41CB-B2E2-398885BF4247}"/>
              </a:ext>
            </a:extLst>
          </p:cNvPr>
          <p:cNvSpPr/>
          <p:nvPr/>
        </p:nvSpPr>
        <p:spPr>
          <a:xfrm>
            <a:off x="4078432" y="49525"/>
            <a:ext cx="4050146" cy="6753225"/>
          </a:xfrm>
          <a:prstGeom prst="rect">
            <a:avLst/>
          </a:prstGeom>
          <a:gradFill flip="none" rotWithShape="1">
            <a:gsLst>
              <a:gs pos="0">
                <a:schemeClr val="accent1">
                  <a:lumMod val="5000"/>
                  <a:lumOff val="95000"/>
                  <a:alpha val="48000"/>
                </a:schemeClr>
              </a:gs>
              <a:gs pos="51000">
                <a:schemeClr val="accent2">
                  <a:lumMod val="68000"/>
                  <a:lumOff val="32000"/>
                  <a:alpha val="14000"/>
                </a:schemeClr>
              </a:gs>
              <a:gs pos="100000">
                <a:schemeClr val="tx1">
                  <a:alpha val="3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7" name="矩形: 圓角 46">
            <a:extLst>
              <a:ext uri="{FF2B5EF4-FFF2-40B4-BE49-F238E27FC236}">
                <a16:creationId xmlns:a16="http://schemas.microsoft.com/office/drawing/2014/main" id="{4F4E167B-0BA9-4BDA-9A37-2F0D856E1BB4}"/>
              </a:ext>
            </a:extLst>
          </p:cNvPr>
          <p:cNvSpPr/>
          <p:nvPr/>
        </p:nvSpPr>
        <p:spPr>
          <a:xfrm>
            <a:off x="9309847" y="301270"/>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2" name="群組 1">
            <a:extLst>
              <a:ext uri="{FF2B5EF4-FFF2-40B4-BE49-F238E27FC236}">
                <a16:creationId xmlns:a16="http://schemas.microsoft.com/office/drawing/2014/main" id="{4F1CD417-CC28-45C6-A296-2D23B87A6468}"/>
              </a:ext>
            </a:extLst>
          </p:cNvPr>
          <p:cNvGrpSpPr/>
          <p:nvPr/>
        </p:nvGrpSpPr>
        <p:grpSpPr>
          <a:xfrm>
            <a:off x="259667" y="1921162"/>
            <a:ext cx="3314774" cy="2230655"/>
            <a:chOff x="259667" y="1921162"/>
            <a:chExt cx="3314774" cy="2230655"/>
          </a:xfrm>
        </p:grpSpPr>
        <p:pic>
          <p:nvPicPr>
            <p:cNvPr id="48" name="圖片 47">
              <a:extLst>
                <a:ext uri="{FF2B5EF4-FFF2-40B4-BE49-F238E27FC236}">
                  <a16:creationId xmlns:a16="http://schemas.microsoft.com/office/drawing/2014/main" id="{50259818-060B-44FC-8938-A7FB111938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259667" y="1921162"/>
              <a:ext cx="3314774" cy="2230655"/>
            </a:xfrm>
            <a:prstGeom prst="rect">
              <a:avLst/>
            </a:prstGeom>
            <a:effectLst/>
          </p:spPr>
        </p:pic>
        <p:sp>
          <p:nvSpPr>
            <p:cNvPr id="6" name="文字方塊 5">
              <a:extLst>
                <a:ext uri="{FF2B5EF4-FFF2-40B4-BE49-F238E27FC236}">
                  <a16:creationId xmlns:a16="http://schemas.microsoft.com/office/drawing/2014/main" id="{72F9976F-840B-4532-83A8-3BC708B851EB}"/>
                </a:ext>
              </a:extLst>
            </p:cNvPr>
            <p:cNvSpPr txBox="1"/>
            <p:nvPr/>
          </p:nvSpPr>
          <p:spPr>
            <a:xfrm>
              <a:off x="999360" y="2771810"/>
              <a:ext cx="1835387" cy="584775"/>
            </a:xfrm>
            <a:prstGeom prst="rect">
              <a:avLst/>
            </a:prstGeom>
            <a:noFill/>
          </p:spPr>
          <p:txBody>
            <a:bodyPr wrap="square" rtlCol="0">
              <a:spAutoFit/>
            </a:bodyPr>
            <a:lstStyle/>
            <a:p>
              <a:pPr algn="just"/>
              <a:r>
                <a:rPr lang="zh-TW" altLang="en-US" sz="3200" b="1" dirty="0">
                  <a:solidFill>
                    <a:schemeClr val="accent1">
                      <a:lumMod val="50000"/>
                    </a:schemeClr>
                  </a:solidFill>
                  <a:latin typeface="俐方體11號" pitchFamily="2" charset="-120"/>
                  <a:ea typeface="俐方體11號" pitchFamily="2" charset="-120"/>
                </a:rPr>
                <a:t>王 柏 翔</a:t>
              </a:r>
            </a:p>
          </p:txBody>
        </p:sp>
      </p:grpSp>
      <p:grpSp>
        <p:nvGrpSpPr>
          <p:cNvPr id="4" name="群組 3">
            <a:extLst>
              <a:ext uri="{FF2B5EF4-FFF2-40B4-BE49-F238E27FC236}">
                <a16:creationId xmlns:a16="http://schemas.microsoft.com/office/drawing/2014/main" id="{7DF375A8-B8ED-4C1D-BE8F-12D80DD6F332}"/>
              </a:ext>
            </a:extLst>
          </p:cNvPr>
          <p:cNvGrpSpPr/>
          <p:nvPr/>
        </p:nvGrpSpPr>
        <p:grpSpPr>
          <a:xfrm>
            <a:off x="4422450" y="1921162"/>
            <a:ext cx="3314774" cy="2230655"/>
            <a:chOff x="4422450" y="1921162"/>
            <a:chExt cx="3314774" cy="2230655"/>
          </a:xfrm>
        </p:grpSpPr>
        <p:pic>
          <p:nvPicPr>
            <p:cNvPr id="49" name="圖片 48">
              <a:extLst>
                <a:ext uri="{FF2B5EF4-FFF2-40B4-BE49-F238E27FC236}">
                  <a16:creationId xmlns:a16="http://schemas.microsoft.com/office/drawing/2014/main" id="{DD84FF7A-E7AC-4357-B098-25BF764F23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4422450" y="1921162"/>
              <a:ext cx="3314774" cy="2230655"/>
            </a:xfrm>
            <a:prstGeom prst="rect">
              <a:avLst/>
            </a:prstGeom>
            <a:effectLst/>
          </p:spPr>
        </p:pic>
        <p:sp>
          <p:nvSpPr>
            <p:cNvPr id="50" name="文字方塊 49">
              <a:extLst>
                <a:ext uri="{FF2B5EF4-FFF2-40B4-BE49-F238E27FC236}">
                  <a16:creationId xmlns:a16="http://schemas.microsoft.com/office/drawing/2014/main" id="{ED7D7731-382C-40B4-88EA-6E4D080939E3}"/>
                </a:ext>
              </a:extLst>
            </p:cNvPr>
            <p:cNvSpPr txBox="1"/>
            <p:nvPr/>
          </p:nvSpPr>
          <p:spPr>
            <a:xfrm>
              <a:off x="5224559" y="2771810"/>
              <a:ext cx="1797287" cy="584775"/>
            </a:xfrm>
            <a:prstGeom prst="rect">
              <a:avLst/>
            </a:prstGeom>
            <a:noFill/>
          </p:spPr>
          <p:txBody>
            <a:bodyPr wrap="none" rtlCol="0">
              <a:spAutoFit/>
            </a:bodyPr>
            <a:lstStyle/>
            <a:p>
              <a:r>
                <a:rPr lang="zh-TW" altLang="en-US" sz="3200" b="1" dirty="0">
                  <a:solidFill>
                    <a:schemeClr val="accent1">
                      <a:lumMod val="50000"/>
                    </a:schemeClr>
                  </a:solidFill>
                  <a:latin typeface="俐方體11號" pitchFamily="2" charset="-120"/>
                  <a:ea typeface="俐方體11號" pitchFamily="2" charset="-120"/>
                </a:rPr>
                <a:t>陳 以 宣</a:t>
              </a:r>
            </a:p>
          </p:txBody>
        </p:sp>
      </p:grpSp>
      <p:grpSp>
        <p:nvGrpSpPr>
          <p:cNvPr id="5" name="群組 4">
            <a:extLst>
              <a:ext uri="{FF2B5EF4-FFF2-40B4-BE49-F238E27FC236}">
                <a16:creationId xmlns:a16="http://schemas.microsoft.com/office/drawing/2014/main" id="{1F8C90B0-A35C-4711-962A-BAD2E659000C}"/>
              </a:ext>
            </a:extLst>
          </p:cNvPr>
          <p:cNvGrpSpPr/>
          <p:nvPr/>
        </p:nvGrpSpPr>
        <p:grpSpPr>
          <a:xfrm>
            <a:off x="8526734" y="1921163"/>
            <a:ext cx="3314774" cy="2230655"/>
            <a:chOff x="8526734" y="1921163"/>
            <a:chExt cx="3314774" cy="2230655"/>
          </a:xfrm>
        </p:grpSpPr>
        <p:pic>
          <p:nvPicPr>
            <p:cNvPr id="51" name="圖片 50">
              <a:extLst>
                <a:ext uri="{FF2B5EF4-FFF2-40B4-BE49-F238E27FC236}">
                  <a16:creationId xmlns:a16="http://schemas.microsoft.com/office/drawing/2014/main" id="{19DDB6E3-1726-458D-A007-7F40C89E60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8526734" y="1921163"/>
              <a:ext cx="3314774" cy="2230655"/>
            </a:xfrm>
            <a:prstGeom prst="rect">
              <a:avLst/>
            </a:prstGeom>
            <a:effectLst/>
          </p:spPr>
        </p:pic>
        <p:sp>
          <p:nvSpPr>
            <p:cNvPr id="52" name="文字方塊 51">
              <a:extLst>
                <a:ext uri="{FF2B5EF4-FFF2-40B4-BE49-F238E27FC236}">
                  <a16:creationId xmlns:a16="http://schemas.microsoft.com/office/drawing/2014/main" id="{740FC95F-8068-4C45-8079-1FE7D07F0E63}"/>
                </a:ext>
              </a:extLst>
            </p:cNvPr>
            <p:cNvSpPr txBox="1"/>
            <p:nvPr/>
          </p:nvSpPr>
          <p:spPr>
            <a:xfrm>
              <a:off x="9328843" y="2771811"/>
              <a:ext cx="1797287" cy="584775"/>
            </a:xfrm>
            <a:prstGeom prst="rect">
              <a:avLst/>
            </a:prstGeom>
            <a:noFill/>
          </p:spPr>
          <p:txBody>
            <a:bodyPr wrap="none" rtlCol="0">
              <a:spAutoFit/>
            </a:bodyPr>
            <a:lstStyle/>
            <a:p>
              <a:r>
                <a:rPr lang="zh-TW" altLang="en-US" sz="3200" b="1" dirty="0">
                  <a:solidFill>
                    <a:schemeClr val="accent1">
                      <a:lumMod val="50000"/>
                    </a:schemeClr>
                  </a:solidFill>
                  <a:latin typeface="俐方體11號" pitchFamily="2" charset="-120"/>
                  <a:ea typeface="俐方體11號" pitchFamily="2" charset="-120"/>
                </a:rPr>
                <a:t>王 宇 婕</a:t>
              </a:r>
            </a:p>
          </p:txBody>
        </p:sp>
      </p:grpSp>
      <p:grpSp>
        <p:nvGrpSpPr>
          <p:cNvPr id="58" name="群組 57">
            <a:extLst>
              <a:ext uri="{FF2B5EF4-FFF2-40B4-BE49-F238E27FC236}">
                <a16:creationId xmlns:a16="http://schemas.microsoft.com/office/drawing/2014/main" id="{B97A8D40-6DBD-4C54-AD45-A6FEC37D2A02}"/>
              </a:ext>
            </a:extLst>
          </p:cNvPr>
          <p:cNvGrpSpPr/>
          <p:nvPr/>
        </p:nvGrpSpPr>
        <p:grpSpPr>
          <a:xfrm>
            <a:off x="4434730" y="4447790"/>
            <a:ext cx="1566023" cy="494859"/>
            <a:chOff x="8016351" y="3891662"/>
            <a:chExt cx="2477444" cy="494859"/>
          </a:xfrm>
        </p:grpSpPr>
        <p:pic>
          <p:nvPicPr>
            <p:cNvPr id="59" name="그림 2">
              <a:extLst>
                <a:ext uri="{FF2B5EF4-FFF2-40B4-BE49-F238E27FC236}">
                  <a16:creationId xmlns:a16="http://schemas.microsoft.com/office/drawing/2014/main" id="{0E6077B1-BEC5-4D03-BFA0-59477AB743C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60" name="文字方塊 59">
              <a:extLst>
                <a:ext uri="{FF2B5EF4-FFF2-40B4-BE49-F238E27FC236}">
                  <a16:creationId xmlns:a16="http://schemas.microsoft.com/office/drawing/2014/main" id="{42271645-8803-4EEA-83B3-E09DB4A130FE}"/>
                </a:ext>
              </a:extLst>
            </p:cNvPr>
            <p:cNvSpPr txBox="1"/>
            <p:nvPr/>
          </p:nvSpPr>
          <p:spPr>
            <a:xfrm>
              <a:off x="8121987" y="3968471"/>
              <a:ext cx="2210971" cy="307777"/>
            </a:xfrm>
            <a:prstGeom prst="rect">
              <a:avLst/>
            </a:prstGeom>
            <a:noFill/>
          </p:spPr>
          <p:txBody>
            <a:bodyPr wrap="square" rtlCol="0">
              <a:spAutoFit/>
            </a:bodyPr>
            <a:lstStyle/>
            <a:p>
              <a:pPr algn="dist"/>
              <a:r>
                <a:rPr lang="zh-TW" altLang="en-US" sz="1400" b="1" i="0" u="none" strike="noStrike" dirty="0">
                  <a:solidFill>
                    <a:srgbClr val="000000"/>
                  </a:solidFill>
                  <a:effectLst/>
                  <a:latin typeface="俐方體11號" pitchFamily="2" charset="-120"/>
                  <a:ea typeface="俐方體11號" pitchFamily="2" charset="-120"/>
                </a:rPr>
                <a:t>地圖編輯</a:t>
              </a:r>
              <a:endParaRPr lang="zh-TW" altLang="en-US" sz="1400" dirty="0">
                <a:latin typeface="俐方體11號" pitchFamily="2" charset="-120"/>
                <a:ea typeface="俐方體11號" pitchFamily="2" charset="-120"/>
              </a:endParaRPr>
            </a:p>
          </p:txBody>
        </p:sp>
      </p:grpSp>
      <p:grpSp>
        <p:nvGrpSpPr>
          <p:cNvPr id="61" name="群組 60">
            <a:extLst>
              <a:ext uri="{FF2B5EF4-FFF2-40B4-BE49-F238E27FC236}">
                <a16:creationId xmlns:a16="http://schemas.microsoft.com/office/drawing/2014/main" id="{3F1B5120-F45A-4C8A-90BF-D710633F1414}"/>
              </a:ext>
            </a:extLst>
          </p:cNvPr>
          <p:cNvGrpSpPr/>
          <p:nvPr/>
        </p:nvGrpSpPr>
        <p:grpSpPr>
          <a:xfrm>
            <a:off x="4434727" y="3756462"/>
            <a:ext cx="1566023" cy="494859"/>
            <a:chOff x="8016351" y="3891662"/>
            <a:chExt cx="2477444" cy="494859"/>
          </a:xfrm>
        </p:grpSpPr>
        <p:pic>
          <p:nvPicPr>
            <p:cNvPr id="62" name="그림 2">
              <a:extLst>
                <a:ext uri="{FF2B5EF4-FFF2-40B4-BE49-F238E27FC236}">
                  <a16:creationId xmlns:a16="http://schemas.microsoft.com/office/drawing/2014/main" id="{9A3A460B-7D87-4F18-A3A3-560A731A60A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63" name="文字方塊 62">
              <a:extLst>
                <a:ext uri="{FF2B5EF4-FFF2-40B4-BE49-F238E27FC236}">
                  <a16:creationId xmlns:a16="http://schemas.microsoft.com/office/drawing/2014/main" id="{C1B5240C-C73E-4AC8-BEC9-FB8E74158D40}"/>
                </a:ext>
              </a:extLst>
            </p:cNvPr>
            <p:cNvSpPr txBox="1"/>
            <p:nvPr/>
          </p:nvSpPr>
          <p:spPr>
            <a:xfrm>
              <a:off x="8132321" y="3965453"/>
              <a:ext cx="2285255" cy="307777"/>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前後端</a:t>
              </a:r>
              <a:r>
                <a:rPr lang="en-US" altLang="zh-TW" sz="1400" b="1" dirty="0">
                  <a:latin typeface="俐方體11號" pitchFamily="2" charset="-120"/>
                  <a:ea typeface="俐方體11號" pitchFamily="2" charset="-120"/>
                </a:rPr>
                <a:t>API</a:t>
              </a:r>
              <a:r>
                <a:rPr lang="zh-TW" altLang="en-US" sz="1400" b="1" dirty="0">
                  <a:latin typeface="俐方體11號" pitchFamily="2" charset="-120"/>
                  <a:ea typeface="俐方體11號" pitchFamily="2" charset="-120"/>
                </a:rPr>
                <a:t>串接</a:t>
              </a:r>
            </a:p>
          </p:txBody>
        </p:sp>
      </p:grpSp>
      <p:grpSp>
        <p:nvGrpSpPr>
          <p:cNvPr id="64" name="群組 63">
            <a:extLst>
              <a:ext uri="{FF2B5EF4-FFF2-40B4-BE49-F238E27FC236}">
                <a16:creationId xmlns:a16="http://schemas.microsoft.com/office/drawing/2014/main" id="{516267F0-5CF0-485F-89B2-CF82D79BC1AE}"/>
              </a:ext>
            </a:extLst>
          </p:cNvPr>
          <p:cNvGrpSpPr/>
          <p:nvPr/>
        </p:nvGrpSpPr>
        <p:grpSpPr>
          <a:xfrm>
            <a:off x="4434730" y="5836440"/>
            <a:ext cx="1566023" cy="494859"/>
            <a:chOff x="8016351" y="3891662"/>
            <a:chExt cx="2477444" cy="494859"/>
          </a:xfrm>
        </p:grpSpPr>
        <p:pic>
          <p:nvPicPr>
            <p:cNvPr id="65" name="그림 2">
              <a:extLst>
                <a:ext uri="{FF2B5EF4-FFF2-40B4-BE49-F238E27FC236}">
                  <a16:creationId xmlns:a16="http://schemas.microsoft.com/office/drawing/2014/main" id="{28672700-3285-4D53-93CD-2E722AD894F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66" name="文字方塊 65">
              <a:extLst>
                <a:ext uri="{FF2B5EF4-FFF2-40B4-BE49-F238E27FC236}">
                  <a16:creationId xmlns:a16="http://schemas.microsoft.com/office/drawing/2014/main" id="{E3BEA543-41C8-48AE-8F22-C4D3835A4A89}"/>
                </a:ext>
              </a:extLst>
            </p:cNvPr>
            <p:cNvSpPr txBox="1"/>
            <p:nvPr/>
          </p:nvSpPr>
          <p:spPr>
            <a:xfrm>
              <a:off x="8121987" y="3982709"/>
              <a:ext cx="2295584" cy="307777"/>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訂單管理</a:t>
              </a:r>
            </a:p>
          </p:txBody>
        </p:sp>
      </p:grpSp>
      <p:grpSp>
        <p:nvGrpSpPr>
          <p:cNvPr id="67" name="群組 66">
            <a:extLst>
              <a:ext uri="{FF2B5EF4-FFF2-40B4-BE49-F238E27FC236}">
                <a16:creationId xmlns:a16="http://schemas.microsoft.com/office/drawing/2014/main" id="{277DA796-D3DC-4DE4-9344-75E4A2FC25B9}"/>
              </a:ext>
            </a:extLst>
          </p:cNvPr>
          <p:cNvGrpSpPr/>
          <p:nvPr/>
        </p:nvGrpSpPr>
        <p:grpSpPr>
          <a:xfrm>
            <a:off x="4434728" y="5145112"/>
            <a:ext cx="1566023" cy="494859"/>
            <a:chOff x="8016351" y="3891662"/>
            <a:chExt cx="2477444" cy="494859"/>
          </a:xfrm>
        </p:grpSpPr>
        <p:pic>
          <p:nvPicPr>
            <p:cNvPr id="68" name="그림 2">
              <a:extLst>
                <a:ext uri="{FF2B5EF4-FFF2-40B4-BE49-F238E27FC236}">
                  <a16:creationId xmlns:a16="http://schemas.microsoft.com/office/drawing/2014/main" id="{281A2A72-7AF9-463E-BE29-B9813477BA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69" name="文字方塊 68">
              <a:extLst>
                <a:ext uri="{FF2B5EF4-FFF2-40B4-BE49-F238E27FC236}">
                  <a16:creationId xmlns:a16="http://schemas.microsoft.com/office/drawing/2014/main" id="{1AB82CBD-45BB-4279-85F9-9ECC8AF1ADB7}"/>
                </a:ext>
              </a:extLst>
            </p:cNvPr>
            <p:cNvSpPr txBox="1"/>
            <p:nvPr/>
          </p:nvSpPr>
          <p:spPr>
            <a:xfrm>
              <a:off x="8121990" y="3982206"/>
              <a:ext cx="2210971" cy="307777"/>
            </a:xfrm>
            <a:prstGeom prst="rect">
              <a:avLst/>
            </a:prstGeom>
            <a:noFill/>
          </p:spPr>
          <p:txBody>
            <a:bodyPr wrap="square" rtlCol="0">
              <a:spAutoFit/>
            </a:bodyPr>
            <a:lstStyle/>
            <a:p>
              <a:pPr algn="dist"/>
              <a:r>
                <a:rPr lang="zh-TW" altLang="en-US" sz="1400" b="1" i="0" u="none" strike="noStrike">
                  <a:solidFill>
                    <a:srgbClr val="000000"/>
                  </a:solidFill>
                  <a:effectLst/>
                  <a:latin typeface="俐方體11號" pitchFamily="2" charset="-120"/>
                  <a:ea typeface="俐方體11號" pitchFamily="2" charset="-120"/>
                </a:rPr>
                <a:t>商品管理</a:t>
              </a:r>
              <a:endParaRPr lang="zh-TW" altLang="en-US" sz="1400" dirty="0">
                <a:latin typeface="俐方體11號" pitchFamily="2" charset="-120"/>
                <a:ea typeface="俐方體11號" pitchFamily="2" charset="-120"/>
              </a:endParaRPr>
            </a:p>
          </p:txBody>
        </p:sp>
      </p:grpSp>
      <p:grpSp>
        <p:nvGrpSpPr>
          <p:cNvPr id="130" name="群組 129">
            <a:extLst>
              <a:ext uri="{FF2B5EF4-FFF2-40B4-BE49-F238E27FC236}">
                <a16:creationId xmlns:a16="http://schemas.microsoft.com/office/drawing/2014/main" id="{0F152211-4E63-4E9B-8813-084068F0F573}"/>
              </a:ext>
            </a:extLst>
          </p:cNvPr>
          <p:cNvGrpSpPr/>
          <p:nvPr/>
        </p:nvGrpSpPr>
        <p:grpSpPr>
          <a:xfrm>
            <a:off x="6276374" y="4447790"/>
            <a:ext cx="1566023" cy="494859"/>
            <a:chOff x="8016351" y="3891662"/>
            <a:chExt cx="2477444" cy="494859"/>
          </a:xfrm>
        </p:grpSpPr>
        <p:pic>
          <p:nvPicPr>
            <p:cNvPr id="131" name="그림 2">
              <a:extLst>
                <a:ext uri="{FF2B5EF4-FFF2-40B4-BE49-F238E27FC236}">
                  <a16:creationId xmlns:a16="http://schemas.microsoft.com/office/drawing/2014/main" id="{F8845BB7-3764-4E68-BFD1-E86EB08CE5D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32" name="文字方塊 131">
              <a:extLst>
                <a:ext uri="{FF2B5EF4-FFF2-40B4-BE49-F238E27FC236}">
                  <a16:creationId xmlns:a16="http://schemas.microsoft.com/office/drawing/2014/main" id="{E6E2DC19-A85F-4820-9D6B-EB8A94C3A067}"/>
                </a:ext>
              </a:extLst>
            </p:cNvPr>
            <p:cNvSpPr txBox="1"/>
            <p:nvPr/>
          </p:nvSpPr>
          <p:spPr>
            <a:xfrm>
              <a:off x="8121987" y="3968471"/>
              <a:ext cx="2210971" cy="307777"/>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資 料庫設計</a:t>
              </a:r>
            </a:p>
          </p:txBody>
        </p:sp>
      </p:grpSp>
      <p:grpSp>
        <p:nvGrpSpPr>
          <p:cNvPr id="133" name="群組 132">
            <a:extLst>
              <a:ext uri="{FF2B5EF4-FFF2-40B4-BE49-F238E27FC236}">
                <a16:creationId xmlns:a16="http://schemas.microsoft.com/office/drawing/2014/main" id="{5363714F-56AB-4429-8F6A-5F9AC82B6F28}"/>
              </a:ext>
            </a:extLst>
          </p:cNvPr>
          <p:cNvGrpSpPr/>
          <p:nvPr/>
        </p:nvGrpSpPr>
        <p:grpSpPr>
          <a:xfrm>
            <a:off x="6276370" y="3756462"/>
            <a:ext cx="1566023" cy="494859"/>
            <a:chOff x="8016351" y="3891662"/>
            <a:chExt cx="2477444" cy="494859"/>
          </a:xfrm>
        </p:grpSpPr>
        <p:pic>
          <p:nvPicPr>
            <p:cNvPr id="134" name="그림 2">
              <a:extLst>
                <a:ext uri="{FF2B5EF4-FFF2-40B4-BE49-F238E27FC236}">
                  <a16:creationId xmlns:a16="http://schemas.microsoft.com/office/drawing/2014/main" id="{EDFCA032-ABE4-4BA1-9693-0F43C860832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35" name="文字方塊 134">
              <a:extLst>
                <a:ext uri="{FF2B5EF4-FFF2-40B4-BE49-F238E27FC236}">
                  <a16:creationId xmlns:a16="http://schemas.microsoft.com/office/drawing/2014/main" id="{9AF9E32E-051B-4857-A8B5-38920DF2E511}"/>
                </a:ext>
              </a:extLst>
            </p:cNvPr>
            <p:cNvSpPr txBox="1"/>
            <p:nvPr/>
          </p:nvSpPr>
          <p:spPr>
            <a:xfrm>
              <a:off x="8132322" y="3965453"/>
              <a:ext cx="2285255" cy="307777"/>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商城系統</a:t>
              </a:r>
            </a:p>
          </p:txBody>
        </p:sp>
      </p:grpSp>
      <p:grpSp>
        <p:nvGrpSpPr>
          <p:cNvPr id="139" name="群組 138">
            <a:extLst>
              <a:ext uri="{FF2B5EF4-FFF2-40B4-BE49-F238E27FC236}">
                <a16:creationId xmlns:a16="http://schemas.microsoft.com/office/drawing/2014/main" id="{9D0F54D3-B6D9-455B-87E1-150C52790E0F}"/>
              </a:ext>
            </a:extLst>
          </p:cNvPr>
          <p:cNvGrpSpPr/>
          <p:nvPr/>
        </p:nvGrpSpPr>
        <p:grpSpPr>
          <a:xfrm>
            <a:off x="6276372" y="5145112"/>
            <a:ext cx="1566023" cy="494859"/>
            <a:chOff x="8016351" y="3891662"/>
            <a:chExt cx="2477444" cy="494859"/>
          </a:xfrm>
        </p:grpSpPr>
        <p:pic>
          <p:nvPicPr>
            <p:cNvPr id="140" name="그림 2">
              <a:extLst>
                <a:ext uri="{FF2B5EF4-FFF2-40B4-BE49-F238E27FC236}">
                  <a16:creationId xmlns:a16="http://schemas.microsoft.com/office/drawing/2014/main" id="{CA110CFA-0B55-4796-A61B-07896B08BD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41" name="文字方塊 140">
              <a:extLst>
                <a:ext uri="{FF2B5EF4-FFF2-40B4-BE49-F238E27FC236}">
                  <a16:creationId xmlns:a16="http://schemas.microsoft.com/office/drawing/2014/main" id="{BC5E4AE2-5C92-491B-8577-BC7BC9F45CE2}"/>
                </a:ext>
              </a:extLst>
            </p:cNvPr>
            <p:cNvSpPr txBox="1"/>
            <p:nvPr/>
          </p:nvSpPr>
          <p:spPr>
            <a:xfrm>
              <a:off x="8121990" y="3982206"/>
              <a:ext cx="2210971" cy="307777"/>
            </a:xfrm>
            <a:prstGeom prst="rect">
              <a:avLst/>
            </a:prstGeom>
            <a:noFill/>
          </p:spPr>
          <p:txBody>
            <a:bodyPr wrap="square" rtlCol="0">
              <a:spAutoFit/>
            </a:bodyPr>
            <a:lstStyle/>
            <a:p>
              <a:pPr algn="dist"/>
              <a:r>
                <a:rPr lang="en-US" altLang="zh-TW" sz="1400" b="1" i="0" u="none" strike="noStrike" dirty="0">
                  <a:solidFill>
                    <a:srgbClr val="000000"/>
                  </a:solidFill>
                  <a:effectLst/>
                  <a:latin typeface="俐方體11號" pitchFamily="2" charset="-120"/>
                  <a:ea typeface="俐方體11號" pitchFamily="2" charset="-120"/>
                </a:rPr>
                <a:t>Git</a:t>
              </a:r>
              <a:r>
                <a:rPr lang="zh-TW" altLang="en-US" sz="1400" b="1" i="0" u="none" strike="noStrike" dirty="0">
                  <a:solidFill>
                    <a:srgbClr val="000000"/>
                  </a:solidFill>
                  <a:effectLst/>
                  <a:latin typeface="俐方體11號" pitchFamily="2" charset="-120"/>
                  <a:ea typeface="俐方體11號" pitchFamily="2" charset="-120"/>
                </a:rPr>
                <a:t>版本控管</a:t>
              </a:r>
              <a:endParaRPr lang="zh-TW" altLang="en-US" sz="1400" dirty="0">
                <a:latin typeface="俐方體11號" pitchFamily="2" charset="-120"/>
                <a:ea typeface="俐方體11號" pitchFamily="2" charset="-120"/>
              </a:endParaRPr>
            </a:p>
          </p:txBody>
        </p:sp>
      </p:grpSp>
      <p:grpSp>
        <p:nvGrpSpPr>
          <p:cNvPr id="142" name="群組 141">
            <a:extLst>
              <a:ext uri="{FF2B5EF4-FFF2-40B4-BE49-F238E27FC236}">
                <a16:creationId xmlns:a16="http://schemas.microsoft.com/office/drawing/2014/main" id="{B47A5B49-0F23-4F03-8A73-9DB0739A6812}"/>
              </a:ext>
            </a:extLst>
          </p:cNvPr>
          <p:cNvGrpSpPr/>
          <p:nvPr/>
        </p:nvGrpSpPr>
        <p:grpSpPr>
          <a:xfrm>
            <a:off x="355352" y="4825844"/>
            <a:ext cx="1566023" cy="494859"/>
            <a:chOff x="8016351" y="3891662"/>
            <a:chExt cx="2477444" cy="494859"/>
          </a:xfrm>
        </p:grpSpPr>
        <p:pic>
          <p:nvPicPr>
            <p:cNvPr id="143" name="그림 2">
              <a:extLst>
                <a:ext uri="{FF2B5EF4-FFF2-40B4-BE49-F238E27FC236}">
                  <a16:creationId xmlns:a16="http://schemas.microsoft.com/office/drawing/2014/main" id="{FB9EE789-EF2A-4DF0-8F02-08E44013F2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44" name="文字方塊 143">
              <a:extLst>
                <a:ext uri="{FF2B5EF4-FFF2-40B4-BE49-F238E27FC236}">
                  <a16:creationId xmlns:a16="http://schemas.microsoft.com/office/drawing/2014/main" id="{5392175E-403C-4689-B824-77A7486D7D07}"/>
                </a:ext>
              </a:extLst>
            </p:cNvPr>
            <p:cNvSpPr txBox="1"/>
            <p:nvPr/>
          </p:nvSpPr>
          <p:spPr>
            <a:xfrm>
              <a:off x="8121987" y="3968471"/>
              <a:ext cx="2210971" cy="307777"/>
            </a:xfrm>
            <a:prstGeom prst="rect">
              <a:avLst/>
            </a:prstGeom>
            <a:noFill/>
          </p:spPr>
          <p:txBody>
            <a:bodyPr wrap="square" rtlCol="0">
              <a:spAutoFit/>
            </a:bodyPr>
            <a:lstStyle/>
            <a:p>
              <a:pPr algn="dist"/>
              <a:r>
                <a:rPr lang="zh-TW" altLang="en-US" sz="1400" b="1" i="0" u="none" strike="noStrike" dirty="0">
                  <a:solidFill>
                    <a:srgbClr val="000000"/>
                  </a:solidFill>
                  <a:effectLst/>
                  <a:latin typeface="俐方體11號" pitchFamily="2" charset="-120"/>
                  <a:ea typeface="俐方體11號" pitchFamily="2" charset="-120"/>
                </a:rPr>
                <a:t>登入與註冊</a:t>
              </a:r>
            </a:p>
          </p:txBody>
        </p:sp>
      </p:grpSp>
      <p:grpSp>
        <p:nvGrpSpPr>
          <p:cNvPr id="145" name="群組 144">
            <a:extLst>
              <a:ext uri="{FF2B5EF4-FFF2-40B4-BE49-F238E27FC236}">
                <a16:creationId xmlns:a16="http://schemas.microsoft.com/office/drawing/2014/main" id="{94B99091-A395-4BAC-BDCF-BD96D4789FA0}"/>
              </a:ext>
            </a:extLst>
          </p:cNvPr>
          <p:cNvGrpSpPr/>
          <p:nvPr/>
        </p:nvGrpSpPr>
        <p:grpSpPr>
          <a:xfrm>
            <a:off x="335378" y="3775512"/>
            <a:ext cx="1566023" cy="494859"/>
            <a:chOff x="8016351" y="3891662"/>
            <a:chExt cx="2477444" cy="494859"/>
          </a:xfrm>
        </p:grpSpPr>
        <p:pic>
          <p:nvPicPr>
            <p:cNvPr id="146" name="그림 2">
              <a:extLst>
                <a:ext uri="{FF2B5EF4-FFF2-40B4-BE49-F238E27FC236}">
                  <a16:creationId xmlns:a16="http://schemas.microsoft.com/office/drawing/2014/main" id="{F03388CF-B201-49B4-B03B-1894B7D73F3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47" name="文字方塊 146">
              <a:extLst>
                <a:ext uri="{FF2B5EF4-FFF2-40B4-BE49-F238E27FC236}">
                  <a16:creationId xmlns:a16="http://schemas.microsoft.com/office/drawing/2014/main" id="{BBC41291-E95C-4612-BABD-9582E62A7175}"/>
                </a:ext>
              </a:extLst>
            </p:cNvPr>
            <p:cNvSpPr txBox="1"/>
            <p:nvPr/>
          </p:nvSpPr>
          <p:spPr>
            <a:xfrm>
              <a:off x="8132321" y="3965453"/>
              <a:ext cx="2283594" cy="307777"/>
            </a:xfrm>
            <a:prstGeom prst="rect">
              <a:avLst/>
            </a:prstGeom>
            <a:noFill/>
          </p:spPr>
          <p:txBody>
            <a:bodyPr wrap="square" rtlCol="0">
              <a:spAutoFit/>
            </a:bodyPr>
            <a:lstStyle/>
            <a:p>
              <a:pPr algn="dist"/>
              <a:r>
                <a:rPr lang="en-US" altLang="zh-TW" sz="1400" b="1" dirty="0">
                  <a:latin typeface="俐方體11號" pitchFamily="2" charset="-120"/>
                  <a:ea typeface="俐方體11號" pitchFamily="2" charset="-120"/>
                </a:rPr>
                <a:t>Git</a:t>
              </a:r>
              <a:r>
                <a:rPr lang="zh-TW" altLang="en-US" sz="1400" b="1" dirty="0">
                  <a:latin typeface="俐方體11號" pitchFamily="2" charset="-120"/>
                  <a:ea typeface="俐方體11號" pitchFamily="2" charset="-120"/>
                </a:rPr>
                <a:t>主要版控</a:t>
              </a:r>
            </a:p>
          </p:txBody>
        </p:sp>
      </p:grpSp>
      <p:grpSp>
        <p:nvGrpSpPr>
          <p:cNvPr id="148" name="群組 147">
            <a:extLst>
              <a:ext uri="{FF2B5EF4-FFF2-40B4-BE49-F238E27FC236}">
                <a16:creationId xmlns:a16="http://schemas.microsoft.com/office/drawing/2014/main" id="{D2F70A00-CAAA-4818-8884-DD45232D38F5}"/>
              </a:ext>
            </a:extLst>
          </p:cNvPr>
          <p:cNvGrpSpPr/>
          <p:nvPr/>
        </p:nvGrpSpPr>
        <p:grpSpPr>
          <a:xfrm>
            <a:off x="2181509" y="4809111"/>
            <a:ext cx="1566023" cy="494859"/>
            <a:chOff x="8016351" y="3891662"/>
            <a:chExt cx="2477444" cy="494859"/>
          </a:xfrm>
        </p:grpSpPr>
        <p:pic>
          <p:nvPicPr>
            <p:cNvPr id="149" name="그림 2">
              <a:extLst>
                <a:ext uri="{FF2B5EF4-FFF2-40B4-BE49-F238E27FC236}">
                  <a16:creationId xmlns:a16="http://schemas.microsoft.com/office/drawing/2014/main" id="{153F1218-1DA2-4BBB-91F3-59785C546FF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50" name="文字方塊 149">
              <a:extLst>
                <a:ext uri="{FF2B5EF4-FFF2-40B4-BE49-F238E27FC236}">
                  <a16:creationId xmlns:a16="http://schemas.microsoft.com/office/drawing/2014/main" id="{56DD3BD7-2F74-402C-90E1-9E8D62B4DAD2}"/>
                </a:ext>
              </a:extLst>
            </p:cNvPr>
            <p:cNvSpPr txBox="1"/>
            <p:nvPr/>
          </p:nvSpPr>
          <p:spPr>
            <a:xfrm>
              <a:off x="8121987" y="3982709"/>
              <a:ext cx="2295584" cy="307777"/>
            </a:xfrm>
            <a:prstGeom prst="rect">
              <a:avLst/>
            </a:prstGeom>
            <a:noFill/>
          </p:spPr>
          <p:txBody>
            <a:bodyPr wrap="square" rtlCol="0">
              <a:spAutoFit/>
            </a:bodyPr>
            <a:lstStyle/>
            <a:p>
              <a:pPr algn="dist"/>
              <a:r>
                <a:rPr lang="en-US" altLang="zh-TW" sz="1400" b="1" dirty="0">
                  <a:latin typeface="俐方體11號" pitchFamily="2" charset="-120"/>
                  <a:ea typeface="俐方體11號" pitchFamily="2" charset="-120"/>
                </a:rPr>
                <a:t>Azure</a:t>
              </a:r>
              <a:r>
                <a:rPr lang="zh-TW" altLang="en-US" sz="1400" b="1" dirty="0">
                  <a:latin typeface="俐方體11號" pitchFamily="2" charset="-120"/>
                  <a:ea typeface="俐方體11號" pitchFamily="2" charset="-120"/>
                </a:rPr>
                <a:t>雲端發佈</a:t>
              </a:r>
            </a:p>
          </p:txBody>
        </p:sp>
      </p:grpSp>
      <p:grpSp>
        <p:nvGrpSpPr>
          <p:cNvPr id="151" name="群組 150">
            <a:extLst>
              <a:ext uri="{FF2B5EF4-FFF2-40B4-BE49-F238E27FC236}">
                <a16:creationId xmlns:a16="http://schemas.microsoft.com/office/drawing/2014/main" id="{ACC652DD-B0DE-42D2-92BA-3FA2B956F0A9}"/>
              </a:ext>
            </a:extLst>
          </p:cNvPr>
          <p:cNvGrpSpPr/>
          <p:nvPr/>
        </p:nvGrpSpPr>
        <p:grpSpPr>
          <a:xfrm>
            <a:off x="351030" y="5797115"/>
            <a:ext cx="1566023" cy="494859"/>
            <a:chOff x="8016351" y="3891662"/>
            <a:chExt cx="2477444" cy="494859"/>
          </a:xfrm>
        </p:grpSpPr>
        <p:pic>
          <p:nvPicPr>
            <p:cNvPr id="152" name="그림 2">
              <a:extLst>
                <a:ext uri="{FF2B5EF4-FFF2-40B4-BE49-F238E27FC236}">
                  <a16:creationId xmlns:a16="http://schemas.microsoft.com/office/drawing/2014/main" id="{091353B1-74A5-4FCA-BEB7-879757986CD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53" name="文字方塊 152">
              <a:extLst>
                <a:ext uri="{FF2B5EF4-FFF2-40B4-BE49-F238E27FC236}">
                  <a16:creationId xmlns:a16="http://schemas.microsoft.com/office/drawing/2014/main" id="{C06FF196-C347-4BD4-9C11-E6074820A7C5}"/>
                </a:ext>
              </a:extLst>
            </p:cNvPr>
            <p:cNvSpPr txBox="1"/>
            <p:nvPr/>
          </p:nvSpPr>
          <p:spPr>
            <a:xfrm>
              <a:off x="8121990" y="3982206"/>
              <a:ext cx="2210971" cy="307777"/>
            </a:xfrm>
            <a:prstGeom prst="rect">
              <a:avLst/>
            </a:prstGeom>
            <a:noFill/>
          </p:spPr>
          <p:txBody>
            <a:bodyPr wrap="square" rtlCol="0">
              <a:spAutoFit/>
            </a:bodyPr>
            <a:lstStyle/>
            <a:p>
              <a:pPr algn="dist"/>
              <a:r>
                <a:rPr lang="zh-TW" altLang="en-US" sz="1400" b="1" i="0" u="none" strike="noStrike" dirty="0">
                  <a:solidFill>
                    <a:srgbClr val="000000"/>
                  </a:solidFill>
                  <a:effectLst/>
                  <a:latin typeface="俐方體11號" pitchFamily="2" charset="-120"/>
                  <a:ea typeface="俐方體11號" pitchFamily="2" charset="-120"/>
                </a:rPr>
                <a:t>會員相關功能</a:t>
              </a:r>
            </a:p>
          </p:txBody>
        </p:sp>
      </p:grpSp>
      <p:grpSp>
        <p:nvGrpSpPr>
          <p:cNvPr id="157" name="群組 156">
            <a:extLst>
              <a:ext uri="{FF2B5EF4-FFF2-40B4-BE49-F238E27FC236}">
                <a16:creationId xmlns:a16="http://schemas.microsoft.com/office/drawing/2014/main" id="{C09037EE-9645-4CE0-92D3-450AF02D3DD9}"/>
              </a:ext>
            </a:extLst>
          </p:cNvPr>
          <p:cNvGrpSpPr/>
          <p:nvPr/>
        </p:nvGrpSpPr>
        <p:grpSpPr>
          <a:xfrm>
            <a:off x="2177022" y="3775512"/>
            <a:ext cx="1566023" cy="494859"/>
            <a:chOff x="8016351" y="3891662"/>
            <a:chExt cx="2477444" cy="494859"/>
          </a:xfrm>
        </p:grpSpPr>
        <p:pic>
          <p:nvPicPr>
            <p:cNvPr id="158" name="그림 2">
              <a:extLst>
                <a:ext uri="{FF2B5EF4-FFF2-40B4-BE49-F238E27FC236}">
                  <a16:creationId xmlns:a16="http://schemas.microsoft.com/office/drawing/2014/main" id="{A951F6D8-4D43-4B48-8CE6-68DFA3D9F04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59" name="文字方塊 158">
              <a:extLst>
                <a:ext uri="{FF2B5EF4-FFF2-40B4-BE49-F238E27FC236}">
                  <a16:creationId xmlns:a16="http://schemas.microsoft.com/office/drawing/2014/main" id="{5A68E4AA-A020-49E5-834A-1BF3187F60E2}"/>
                </a:ext>
              </a:extLst>
            </p:cNvPr>
            <p:cNvSpPr txBox="1"/>
            <p:nvPr/>
          </p:nvSpPr>
          <p:spPr>
            <a:xfrm>
              <a:off x="8132321" y="3965453"/>
              <a:ext cx="2285255" cy="307777"/>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資料庫設計</a:t>
              </a:r>
            </a:p>
          </p:txBody>
        </p:sp>
      </p:grpSp>
      <p:pic>
        <p:nvPicPr>
          <p:cNvPr id="166" name="圖片 165" descr="一張含有 服裝, 人員, 室內, 擺姿勢 的圖片">
            <a:extLst>
              <a:ext uri="{FF2B5EF4-FFF2-40B4-BE49-F238E27FC236}">
                <a16:creationId xmlns:a16="http://schemas.microsoft.com/office/drawing/2014/main" id="{0FA082E8-B888-E240-2A67-C9565463FDA0}"/>
              </a:ext>
            </a:extLst>
          </p:cNvPr>
          <p:cNvPicPr>
            <a:picLocks noChangeAspect="1"/>
          </p:cNvPicPr>
          <p:nvPr/>
        </p:nvPicPr>
        <p:blipFill rotWithShape="1">
          <a:blip r:embed="rId7"/>
          <a:srcRect b="2782"/>
          <a:stretch/>
        </p:blipFill>
        <p:spPr>
          <a:xfrm>
            <a:off x="9405625" y="301270"/>
            <a:ext cx="1481080" cy="1959739"/>
          </a:xfrm>
          <a:prstGeom prst="roundRect">
            <a:avLst/>
          </a:prstGeom>
        </p:spPr>
      </p:pic>
      <p:sp>
        <p:nvSpPr>
          <p:cNvPr id="167" name="矩形: 圓角 166">
            <a:extLst>
              <a:ext uri="{FF2B5EF4-FFF2-40B4-BE49-F238E27FC236}">
                <a16:creationId xmlns:a16="http://schemas.microsoft.com/office/drawing/2014/main" id="{C7BF08A3-E394-411B-8475-A40E09C33F4C}"/>
              </a:ext>
            </a:extLst>
          </p:cNvPr>
          <p:cNvSpPr/>
          <p:nvPr/>
        </p:nvSpPr>
        <p:spPr>
          <a:xfrm>
            <a:off x="9304386" y="299370"/>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6" name="圖片 55">
            <a:extLst>
              <a:ext uri="{FF2B5EF4-FFF2-40B4-BE49-F238E27FC236}">
                <a16:creationId xmlns:a16="http://schemas.microsoft.com/office/drawing/2014/main" id="{D0EFBB55-FC69-4250-8B76-804DB5250B1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10556877" y="1794907"/>
            <a:ext cx="584775" cy="584775"/>
          </a:xfrm>
          <a:prstGeom prst="rect">
            <a:avLst/>
          </a:prstGeom>
        </p:spPr>
      </p:pic>
      <p:grpSp>
        <p:nvGrpSpPr>
          <p:cNvPr id="168" name="群組 167">
            <a:extLst>
              <a:ext uri="{FF2B5EF4-FFF2-40B4-BE49-F238E27FC236}">
                <a16:creationId xmlns:a16="http://schemas.microsoft.com/office/drawing/2014/main" id="{8008C564-3DF7-4B92-8953-F7F737DC42F8}"/>
              </a:ext>
            </a:extLst>
          </p:cNvPr>
          <p:cNvGrpSpPr/>
          <p:nvPr/>
        </p:nvGrpSpPr>
        <p:grpSpPr>
          <a:xfrm>
            <a:off x="8502903" y="4447790"/>
            <a:ext cx="2860514" cy="494859"/>
            <a:chOff x="8016351" y="3891662"/>
            <a:chExt cx="2477444" cy="494859"/>
          </a:xfrm>
        </p:grpSpPr>
        <p:pic>
          <p:nvPicPr>
            <p:cNvPr id="169" name="그림 2">
              <a:extLst>
                <a:ext uri="{FF2B5EF4-FFF2-40B4-BE49-F238E27FC236}">
                  <a16:creationId xmlns:a16="http://schemas.microsoft.com/office/drawing/2014/main" id="{AD9B48D1-6FBB-4146-9711-8135193FAF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70" name="文字方塊 169">
              <a:extLst>
                <a:ext uri="{FF2B5EF4-FFF2-40B4-BE49-F238E27FC236}">
                  <a16:creationId xmlns:a16="http://schemas.microsoft.com/office/drawing/2014/main" id="{481E9397-9855-491B-A9B4-C0A182423C61}"/>
                </a:ext>
              </a:extLst>
            </p:cNvPr>
            <p:cNvSpPr txBox="1"/>
            <p:nvPr/>
          </p:nvSpPr>
          <p:spPr>
            <a:xfrm>
              <a:off x="8121987" y="3968471"/>
              <a:ext cx="2210971" cy="307777"/>
            </a:xfrm>
            <a:prstGeom prst="rect">
              <a:avLst/>
            </a:prstGeom>
            <a:noFill/>
          </p:spPr>
          <p:txBody>
            <a:bodyPr wrap="square" rtlCol="0">
              <a:spAutoFit/>
            </a:bodyPr>
            <a:lstStyle/>
            <a:p>
              <a:pPr algn="dist"/>
              <a:r>
                <a:rPr lang="zh-TW" altLang="en-US" sz="1400" b="1" i="0" u="none" strike="noStrike" dirty="0">
                  <a:solidFill>
                    <a:srgbClr val="000000"/>
                  </a:solidFill>
                  <a:effectLst/>
                  <a:latin typeface="俐方體11號" pitchFamily="2" charset="-120"/>
                  <a:ea typeface="俐方體11號" pitchFamily="2" charset="-120"/>
                </a:rPr>
                <a:t>廣告量儀表板</a:t>
              </a:r>
              <a:r>
                <a:rPr lang="en-US" altLang="zh-TW" sz="1400" b="1" i="0" u="none" strike="noStrike" dirty="0">
                  <a:solidFill>
                    <a:srgbClr val="000000"/>
                  </a:solidFill>
                  <a:effectLst/>
                  <a:latin typeface="俐方體11號" pitchFamily="2" charset="-120"/>
                  <a:ea typeface="俐方體11號" pitchFamily="2" charset="-120"/>
                </a:rPr>
                <a:t>(ECharts.js)</a:t>
              </a:r>
              <a:endParaRPr lang="zh-TW" altLang="en-US" sz="1400" dirty="0">
                <a:latin typeface="俐方體11號" pitchFamily="2" charset="-120"/>
                <a:ea typeface="俐方體11號" pitchFamily="2" charset="-120"/>
              </a:endParaRPr>
            </a:p>
          </p:txBody>
        </p:sp>
      </p:grpSp>
      <p:grpSp>
        <p:nvGrpSpPr>
          <p:cNvPr id="171" name="群組 170">
            <a:extLst>
              <a:ext uri="{FF2B5EF4-FFF2-40B4-BE49-F238E27FC236}">
                <a16:creationId xmlns:a16="http://schemas.microsoft.com/office/drawing/2014/main" id="{6118BE54-5360-4D33-BBA0-E976FB327532}"/>
              </a:ext>
            </a:extLst>
          </p:cNvPr>
          <p:cNvGrpSpPr/>
          <p:nvPr/>
        </p:nvGrpSpPr>
        <p:grpSpPr>
          <a:xfrm>
            <a:off x="8502900" y="3756462"/>
            <a:ext cx="2053977" cy="494859"/>
            <a:chOff x="8016351" y="3891662"/>
            <a:chExt cx="2477444" cy="494859"/>
          </a:xfrm>
        </p:grpSpPr>
        <p:pic>
          <p:nvPicPr>
            <p:cNvPr id="172" name="그림 2">
              <a:extLst>
                <a:ext uri="{FF2B5EF4-FFF2-40B4-BE49-F238E27FC236}">
                  <a16:creationId xmlns:a16="http://schemas.microsoft.com/office/drawing/2014/main" id="{6CA09E81-BC53-4FFB-A854-97EBA100AD2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73" name="文字方塊 172">
              <a:extLst>
                <a:ext uri="{FF2B5EF4-FFF2-40B4-BE49-F238E27FC236}">
                  <a16:creationId xmlns:a16="http://schemas.microsoft.com/office/drawing/2014/main" id="{401ADFB6-F1B9-4F0C-8CF2-25F26DA787F1}"/>
                </a:ext>
              </a:extLst>
            </p:cNvPr>
            <p:cNvSpPr txBox="1"/>
            <p:nvPr/>
          </p:nvSpPr>
          <p:spPr>
            <a:xfrm>
              <a:off x="8132321" y="3965453"/>
              <a:ext cx="2285255" cy="307777"/>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後臺員工</a:t>
              </a:r>
              <a:r>
                <a:rPr lang="en-US" altLang="zh-TW" sz="1400" b="1" dirty="0">
                  <a:latin typeface="俐方體11號" pitchFamily="2" charset="-120"/>
                  <a:ea typeface="俐方體11號" pitchFamily="2" charset="-120"/>
                </a:rPr>
                <a:t>CRUD</a:t>
              </a:r>
              <a:r>
                <a:rPr lang="zh-TW" altLang="en-US" sz="1400" b="1" dirty="0">
                  <a:latin typeface="俐方體11號" pitchFamily="2" charset="-120"/>
                  <a:ea typeface="俐方體11號" pitchFamily="2" charset="-120"/>
                </a:rPr>
                <a:t>管理</a:t>
              </a:r>
            </a:p>
          </p:txBody>
        </p:sp>
      </p:grpSp>
      <p:grpSp>
        <p:nvGrpSpPr>
          <p:cNvPr id="174" name="群組 173">
            <a:extLst>
              <a:ext uri="{FF2B5EF4-FFF2-40B4-BE49-F238E27FC236}">
                <a16:creationId xmlns:a16="http://schemas.microsoft.com/office/drawing/2014/main" id="{F5082B78-4F68-44B9-8A0C-A5CCA056A8C1}"/>
              </a:ext>
            </a:extLst>
          </p:cNvPr>
          <p:cNvGrpSpPr/>
          <p:nvPr/>
        </p:nvGrpSpPr>
        <p:grpSpPr>
          <a:xfrm>
            <a:off x="8502903" y="5836440"/>
            <a:ext cx="1626518" cy="614267"/>
            <a:chOff x="8016351" y="3891662"/>
            <a:chExt cx="2477444" cy="614267"/>
          </a:xfrm>
        </p:grpSpPr>
        <p:pic>
          <p:nvPicPr>
            <p:cNvPr id="175" name="그림 2">
              <a:extLst>
                <a:ext uri="{FF2B5EF4-FFF2-40B4-BE49-F238E27FC236}">
                  <a16:creationId xmlns:a16="http://schemas.microsoft.com/office/drawing/2014/main" id="{70E25A87-D96D-4171-8288-5E5425EA489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76" name="文字方塊 175">
              <a:extLst>
                <a:ext uri="{FF2B5EF4-FFF2-40B4-BE49-F238E27FC236}">
                  <a16:creationId xmlns:a16="http://schemas.microsoft.com/office/drawing/2014/main" id="{BA9D7998-7ECD-46C7-AF18-B3671CE29ACE}"/>
                </a:ext>
              </a:extLst>
            </p:cNvPr>
            <p:cNvSpPr txBox="1"/>
            <p:nvPr/>
          </p:nvSpPr>
          <p:spPr>
            <a:xfrm>
              <a:off x="8121987" y="3982709"/>
              <a:ext cx="2295584" cy="523220"/>
            </a:xfrm>
            <a:prstGeom prst="rect">
              <a:avLst/>
            </a:prstGeom>
            <a:noFill/>
          </p:spPr>
          <p:txBody>
            <a:bodyPr wrap="square" rtlCol="0">
              <a:spAutoFit/>
            </a:bodyPr>
            <a:lstStyle/>
            <a:p>
              <a:pPr algn="dist"/>
              <a:r>
                <a:rPr lang="en-US" altLang="zh-TW" sz="1400" b="1" dirty="0">
                  <a:latin typeface="俐方體11號" pitchFamily="2" charset="-120"/>
                  <a:ea typeface="俐方體11號" pitchFamily="2" charset="-120"/>
                </a:rPr>
                <a:t>Git</a:t>
              </a:r>
              <a:r>
                <a:rPr lang="zh-TW" altLang="en-US" sz="1400" b="1" dirty="0">
                  <a:latin typeface="俐方體11號" pitchFamily="2" charset="-120"/>
                  <a:ea typeface="俐方體11號" pitchFamily="2" charset="-120"/>
                </a:rPr>
                <a:t>版本控管</a:t>
              </a:r>
            </a:p>
            <a:p>
              <a:pPr algn="dist"/>
              <a:endParaRPr lang="zh-TW" altLang="en-US" sz="1400" b="1" dirty="0">
                <a:latin typeface="俐方體11號" pitchFamily="2" charset="-120"/>
                <a:ea typeface="俐方體11號" pitchFamily="2" charset="-120"/>
              </a:endParaRPr>
            </a:p>
          </p:txBody>
        </p:sp>
      </p:grpSp>
      <p:grpSp>
        <p:nvGrpSpPr>
          <p:cNvPr id="177" name="群組 176">
            <a:extLst>
              <a:ext uri="{FF2B5EF4-FFF2-40B4-BE49-F238E27FC236}">
                <a16:creationId xmlns:a16="http://schemas.microsoft.com/office/drawing/2014/main" id="{56CCD492-8949-4BAC-B06D-B8FCEE134F50}"/>
              </a:ext>
            </a:extLst>
          </p:cNvPr>
          <p:cNvGrpSpPr/>
          <p:nvPr/>
        </p:nvGrpSpPr>
        <p:grpSpPr>
          <a:xfrm>
            <a:off x="8502901" y="5145112"/>
            <a:ext cx="1626520" cy="494859"/>
            <a:chOff x="8016351" y="3891662"/>
            <a:chExt cx="2477444" cy="494859"/>
          </a:xfrm>
        </p:grpSpPr>
        <p:pic>
          <p:nvPicPr>
            <p:cNvPr id="178" name="그림 2">
              <a:extLst>
                <a:ext uri="{FF2B5EF4-FFF2-40B4-BE49-F238E27FC236}">
                  <a16:creationId xmlns:a16="http://schemas.microsoft.com/office/drawing/2014/main" id="{2AB59100-68CF-43C3-924F-5F7F6B2B87A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179" name="文字方塊 178">
              <a:extLst>
                <a:ext uri="{FF2B5EF4-FFF2-40B4-BE49-F238E27FC236}">
                  <a16:creationId xmlns:a16="http://schemas.microsoft.com/office/drawing/2014/main" id="{73496900-E9E6-46E2-B0DE-A1596CB0EDBA}"/>
                </a:ext>
              </a:extLst>
            </p:cNvPr>
            <p:cNvSpPr txBox="1"/>
            <p:nvPr/>
          </p:nvSpPr>
          <p:spPr>
            <a:xfrm>
              <a:off x="8121990" y="3982206"/>
              <a:ext cx="2210971" cy="307777"/>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表單驗證功能</a:t>
              </a:r>
            </a:p>
          </p:txBody>
        </p:sp>
      </p:grpSp>
      <p:grpSp>
        <p:nvGrpSpPr>
          <p:cNvPr id="3" name="群組 2">
            <a:extLst>
              <a:ext uri="{FF2B5EF4-FFF2-40B4-BE49-F238E27FC236}">
                <a16:creationId xmlns:a16="http://schemas.microsoft.com/office/drawing/2014/main" id="{08ED1872-6272-485D-A0F0-913DA564FAF5}"/>
              </a:ext>
            </a:extLst>
          </p:cNvPr>
          <p:cNvGrpSpPr/>
          <p:nvPr/>
        </p:nvGrpSpPr>
        <p:grpSpPr>
          <a:xfrm>
            <a:off x="1143997" y="268753"/>
            <a:ext cx="1645364" cy="1993888"/>
            <a:chOff x="1187795" y="804909"/>
            <a:chExt cx="1645364" cy="1993888"/>
          </a:xfrm>
        </p:grpSpPr>
        <p:sp>
          <p:nvSpPr>
            <p:cNvPr id="70" name="矩形: 圓角 10">
              <a:extLst>
                <a:ext uri="{FF2B5EF4-FFF2-40B4-BE49-F238E27FC236}">
                  <a16:creationId xmlns:a16="http://schemas.microsoft.com/office/drawing/2014/main" id="{608F0046-8ED1-49FE-8B9E-D09E7584594F}"/>
                </a:ext>
              </a:extLst>
            </p:cNvPr>
            <p:cNvSpPr/>
            <p:nvPr/>
          </p:nvSpPr>
          <p:spPr>
            <a:xfrm>
              <a:off x="1187796" y="804909"/>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1" name="圖片 70">
              <a:extLst>
                <a:ext uri="{FF2B5EF4-FFF2-40B4-BE49-F238E27FC236}">
                  <a16:creationId xmlns:a16="http://schemas.microsoft.com/office/drawing/2014/main" id="{E388EBED-C928-4B4A-8AC5-49074366962F}"/>
                </a:ext>
              </a:extLst>
            </p:cNvPr>
            <p:cNvPicPr>
              <a:picLocks noChangeAspect="1"/>
            </p:cNvPicPr>
            <p:nvPr/>
          </p:nvPicPr>
          <p:blipFill rotWithShape="1">
            <a:blip r:embed="rId9">
              <a:extLst>
                <a:ext uri="{28A0092B-C50C-407E-A947-70E740481C1C}">
                  <a14:useLocalDpi xmlns:a14="http://schemas.microsoft.com/office/drawing/2010/main" val="0"/>
                </a:ext>
              </a:extLst>
            </a:blip>
            <a:srcRect t="2393" b="1118"/>
            <a:stretch/>
          </p:blipFill>
          <p:spPr>
            <a:xfrm>
              <a:off x="1278530" y="827361"/>
              <a:ext cx="1463894" cy="1939187"/>
            </a:xfrm>
            <a:prstGeom prst="roundRect">
              <a:avLst/>
            </a:prstGeom>
          </p:spPr>
        </p:pic>
        <p:sp>
          <p:nvSpPr>
            <p:cNvPr id="72" name="矩形: 圓角 10">
              <a:extLst>
                <a:ext uri="{FF2B5EF4-FFF2-40B4-BE49-F238E27FC236}">
                  <a16:creationId xmlns:a16="http://schemas.microsoft.com/office/drawing/2014/main" id="{BF6EE11E-8731-4ADB-BFA4-D2F0CC707426}"/>
                </a:ext>
              </a:extLst>
            </p:cNvPr>
            <p:cNvSpPr/>
            <p:nvPr/>
          </p:nvSpPr>
          <p:spPr>
            <a:xfrm>
              <a:off x="1187795" y="837158"/>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pic>
        <p:nvPicPr>
          <p:cNvPr id="53" name="圖片 52">
            <a:extLst>
              <a:ext uri="{FF2B5EF4-FFF2-40B4-BE49-F238E27FC236}">
                <a16:creationId xmlns:a16="http://schemas.microsoft.com/office/drawing/2014/main" id="{04B79F28-5BD0-4D8C-A8BB-850AC19984D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77913" y="1794908"/>
            <a:ext cx="584775" cy="584775"/>
          </a:xfrm>
          <a:prstGeom prst="rect">
            <a:avLst/>
          </a:prstGeom>
        </p:spPr>
      </p:pic>
      <p:grpSp>
        <p:nvGrpSpPr>
          <p:cNvPr id="73" name="群組 72">
            <a:extLst>
              <a:ext uri="{FF2B5EF4-FFF2-40B4-BE49-F238E27FC236}">
                <a16:creationId xmlns:a16="http://schemas.microsoft.com/office/drawing/2014/main" id="{8609F586-4F8A-4F77-8309-5E145E1427A5}"/>
              </a:ext>
            </a:extLst>
          </p:cNvPr>
          <p:cNvGrpSpPr/>
          <p:nvPr/>
        </p:nvGrpSpPr>
        <p:grpSpPr>
          <a:xfrm>
            <a:off x="5234456" y="257846"/>
            <a:ext cx="1656422" cy="1978579"/>
            <a:chOff x="1186842" y="929747"/>
            <a:chExt cx="1656422" cy="1978579"/>
          </a:xfrm>
        </p:grpSpPr>
        <p:sp>
          <p:nvSpPr>
            <p:cNvPr id="74" name="矩形: 圓角 10">
              <a:extLst>
                <a:ext uri="{FF2B5EF4-FFF2-40B4-BE49-F238E27FC236}">
                  <a16:creationId xmlns:a16="http://schemas.microsoft.com/office/drawing/2014/main" id="{0176DA5A-E4F7-49C3-9A70-DCF7A58C4215}"/>
                </a:ext>
              </a:extLst>
            </p:cNvPr>
            <p:cNvSpPr/>
            <p:nvPr/>
          </p:nvSpPr>
          <p:spPr>
            <a:xfrm>
              <a:off x="1186842" y="929747"/>
              <a:ext cx="1645363" cy="1961639"/>
            </a:xfrm>
            <a:custGeom>
              <a:avLst/>
              <a:gdLst>
                <a:gd name="connsiteX0" fmla="*/ 0 w 1645363"/>
                <a:gd name="connsiteY0" fmla="*/ 274233 h 1961639"/>
                <a:gd name="connsiteX1" fmla="*/ 274233 w 1645363"/>
                <a:gd name="connsiteY1" fmla="*/ 0 h 1961639"/>
                <a:gd name="connsiteX2" fmla="*/ 833650 w 1645363"/>
                <a:gd name="connsiteY2" fmla="*/ 0 h 1961639"/>
                <a:gd name="connsiteX3" fmla="*/ 1371130 w 1645363"/>
                <a:gd name="connsiteY3" fmla="*/ 0 h 1961639"/>
                <a:gd name="connsiteX4" fmla="*/ 1645363 w 1645363"/>
                <a:gd name="connsiteY4" fmla="*/ 274233 h 1961639"/>
                <a:gd name="connsiteX5" fmla="*/ 1645363 w 1645363"/>
                <a:gd name="connsiteY5" fmla="*/ 731159 h 1961639"/>
                <a:gd name="connsiteX6" fmla="*/ 1645363 w 1645363"/>
                <a:gd name="connsiteY6" fmla="*/ 1202217 h 1961639"/>
                <a:gd name="connsiteX7" fmla="*/ 1645363 w 1645363"/>
                <a:gd name="connsiteY7" fmla="*/ 1687406 h 1961639"/>
                <a:gd name="connsiteX8" fmla="*/ 1371130 w 1645363"/>
                <a:gd name="connsiteY8" fmla="*/ 1961639 h 1961639"/>
                <a:gd name="connsiteX9" fmla="*/ 800744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188085 h 1961639"/>
                <a:gd name="connsiteX13" fmla="*/ 0 w 1645363"/>
                <a:gd name="connsiteY13" fmla="*/ 702895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fill="none" extrusionOk="0">
                  <a:moveTo>
                    <a:pt x="0" y="274233"/>
                  </a:moveTo>
                  <a:cubicBezTo>
                    <a:pt x="-7027" y="108453"/>
                    <a:pt x="123383" y="-8181"/>
                    <a:pt x="274233" y="0"/>
                  </a:cubicBezTo>
                  <a:cubicBezTo>
                    <a:pt x="392906" y="-51312"/>
                    <a:pt x="632857" y="37283"/>
                    <a:pt x="833650" y="0"/>
                  </a:cubicBezTo>
                  <a:cubicBezTo>
                    <a:pt x="1034443" y="-37283"/>
                    <a:pt x="1132274" y="44873"/>
                    <a:pt x="1371130" y="0"/>
                  </a:cubicBezTo>
                  <a:cubicBezTo>
                    <a:pt x="1559159" y="-21695"/>
                    <a:pt x="1627469" y="151185"/>
                    <a:pt x="1645363" y="274233"/>
                  </a:cubicBezTo>
                  <a:cubicBezTo>
                    <a:pt x="1669798" y="417594"/>
                    <a:pt x="1606912" y="533057"/>
                    <a:pt x="1645363" y="731159"/>
                  </a:cubicBezTo>
                  <a:cubicBezTo>
                    <a:pt x="1683814" y="929261"/>
                    <a:pt x="1640842" y="1064228"/>
                    <a:pt x="1645363" y="1202217"/>
                  </a:cubicBezTo>
                  <a:cubicBezTo>
                    <a:pt x="1649884" y="1340206"/>
                    <a:pt x="1602931" y="1465081"/>
                    <a:pt x="1645363" y="1687406"/>
                  </a:cubicBezTo>
                  <a:cubicBezTo>
                    <a:pt x="1657642" y="1801096"/>
                    <a:pt x="1538561" y="1978914"/>
                    <a:pt x="1371130" y="1961639"/>
                  </a:cubicBezTo>
                  <a:cubicBezTo>
                    <a:pt x="1178282" y="1992135"/>
                    <a:pt x="1077890" y="1912660"/>
                    <a:pt x="800744" y="1961639"/>
                  </a:cubicBezTo>
                  <a:cubicBezTo>
                    <a:pt x="523598" y="2010618"/>
                    <a:pt x="443558" y="1911355"/>
                    <a:pt x="274233" y="1961639"/>
                  </a:cubicBezTo>
                  <a:cubicBezTo>
                    <a:pt x="159142" y="1953663"/>
                    <a:pt x="25656" y="1859998"/>
                    <a:pt x="0" y="1687406"/>
                  </a:cubicBezTo>
                  <a:cubicBezTo>
                    <a:pt x="-1989" y="1464520"/>
                    <a:pt x="7797" y="1300372"/>
                    <a:pt x="0" y="1188085"/>
                  </a:cubicBezTo>
                  <a:cubicBezTo>
                    <a:pt x="-7797" y="1075798"/>
                    <a:pt x="6815" y="875326"/>
                    <a:pt x="0" y="702895"/>
                  </a:cubicBezTo>
                  <a:cubicBezTo>
                    <a:pt x="-6815" y="530464"/>
                    <a:pt x="40742" y="414111"/>
                    <a:pt x="0" y="274233"/>
                  </a:cubicBezTo>
                  <a:close/>
                </a:path>
                <a:path w="1645363" h="1961639" stroke="0"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solidFill>
              <a:schemeClr val="bg1"/>
            </a:solid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5" name="圖片 74">
              <a:extLst>
                <a:ext uri="{FF2B5EF4-FFF2-40B4-BE49-F238E27FC236}">
                  <a16:creationId xmlns:a16="http://schemas.microsoft.com/office/drawing/2014/main" id="{95E657E4-9008-4613-A9BE-FD8F860EB9B8}"/>
                </a:ext>
              </a:extLst>
            </p:cNvPr>
            <p:cNvPicPr>
              <a:picLocks noChangeAspect="1"/>
            </p:cNvPicPr>
            <p:nvPr/>
          </p:nvPicPr>
          <p:blipFill rotWithShape="1">
            <a:blip r:embed="rId10">
              <a:extLst>
                <a:ext uri="{28A0092B-C50C-407E-A947-70E740481C1C}">
                  <a14:useLocalDpi xmlns:a14="http://schemas.microsoft.com/office/drawing/2010/main" val="0"/>
                </a:ext>
              </a:extLst>
            </a:blip>
            <a:srcRect t="6231" b="4062"/>
            <a:stretch/>
          </p:blipFill>
          <p:spPr>
            <a:xfrm>
              <a:off x="1238744" y="950622"/>
              <a:ext cx="1568089" cy="1876668"/>
            </a:xfrm>
            <a:prstGeom prst="roundRect">
              <a:avLst/>
            </a:prstGeom>
          </p:spPr>
        </p:pic>
        <p:sp>
          <p:nvSpPr>
            <p:cNvPr id="76" name="矩形: 圓角 10">
              <a:extLst>
                <a:ext uri="{FF2B5EF4-FFF2-40B4-BE49-F238E27FC236}">
                  <a16:creationId xmlns:a16="http://schemas.microsoft.com/office/drawing/2014/main" id="{AC4326CA-DEB1-48E5-BCD1-3692D4B90EB5}"/>
                </a:ext>
              </a:extLst>
            </p:cNvPr>
            <p:cNvSpPr/>
            <p:nvPr/>
          </p:nvSpPr>
          <p:spPr>
            <a:xfrm>
              <a:off x="1197901" y="946687"/>
              <a:ext cx="1645363" cy="1961639"/>
            </a:xfrm>
            <a:custGeom>
              <a:avLst/>
              <a:gdLst>
                <a:gd name="connsiteX0" fmla="*/ 0 w 1645363"/>
                <a:gd name="connsiteY0" fmla="*/ 274233 h 1961639"/>
                <a:gd name="connsiteX1" fmla="*/ 274233 w 1645363"/>
                <a:gd name="connsiteY1" fmla="*/ 0 h 1961639"/>
                <a:gd name="connsiteX2" fmla="*/ 844619 w 1645363"/>
                <a:gd name="connsiteY2" fmla="*/ 0 h 1961639"/>
                <a:gd name="connsiteX3" fmla="*/ 1371130 w 1645363"/>
                <a:gd name="connsiteY3" fmla="*/ 0 h 1961639"/>
                <a:gd name="connsiteX4" fmla="*/ 1645363 w 1645363"/>
                <a:gd name="connsiteY4" fmla="*/ 274233 h 1961639"/>
                <a:gd name="connsiteX5" fmla="*/ 1645363 w 1645363"/>
                <a:gd name="connsiteY5" fmla="*/ 717027 h 1961639"/>
                <a:gd name="connsiteX6" fmla="*/ 1645363 w 1645363"/>
                <a:gd name="connsiteY6" fmla="*/ 1216348 h 1961639"/>
                <a:gd name="connsiteX7" fmla="*/ 1645363 w 1645363"/>
                <a:gd name="connsiteY7" fmla="*/ 1687406 h 1961639"/>
                <a:gd name="connsiteX8" fmla="*/ 1371130 w 1645363"/>
                <a:gd name="connsiteY8" fmla="*/ 1961639 h 1961639"/>
                <a:gd name="connsiteX9" fmla="*/ 844619 w 1645363"/>
                <a:gd name="connsiteY9" fmla="*/ 1961639 h 1961639"/>
                <a:gd name="connsiteX10" fmla="*/ 274233 w 1645363"/>
                <a:gd name="connsiteY10" fmla="*/ 1961639 h 1961639"/>
                <a:gd name="connsiteX11" fmla="*/ 0 w 1645363"/>
                <a:gd name="connsiteY11" fmla="*/ 1687406 h 1961639"/>
                <a:gd name="connsiteX12" fmla="*/ 0 w 1645363"/>
                <a:gd name="connsiteY12" fmla="*/ 1216348 h 1961639"/>
                <a:gd name="connsiteX13" fmla="*/ 0 w 1645363"/>
                <a:gd name="connsiteY13" fmla="*/ 773554 h 1961639"/>
                <a:gd name="connsiteX14" fmla="*/ 0 w 1645363"/>
                <a:gd name="connsiteY14" fmla="*/ 274233 h 19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5363" h="1961639" extrusionOk="0">
                  <a:moveTo>
                    <a:pt x="0" y="274233"/>
                  </a:moveTo>
                  <a:cubicBezTo>
                    <a:pt x="-6118" y="119004"/>
                    <a:pt x="114808" y="2991"/>
                    <a:pt x="274233" y="0"/>
                  </a:cubicBezTo>
                  <a:cubicBezTo>
                    <a:pt x="498680" y="-28612"/>
                    <a:pt x="718977" y="67196"/>
                    <a:pt x="844619" y="0"/>
                  </a:cubicBezTo>
                  <a:cubicBezTo>
                    <a:pt x="970261" y="-67196"/>
                    <a:pt x="1156526" y="25010"/>
                    <a:pt x="1371130" y="0"/>
                  </a:cubicBezTo>
                  <a:cubicBezTo>
                    <a:pt x="1514818" y="-4250"/>
                    <a:pt x="1657539" y="128596"/>
                    <a:pt x="1645363" y="274233"/>
                  </a:cubicBezTo>
                  <a:cubicBezTo>
                    <a:pt x="1664572" y="395663"/>
                    <a:pt x="1605165" y="540531"/>
                    <a:pt x="1645363" y="717027"/>
                  </a:cubicBezTo>
                  <a:cubicBezTo>
                    <a:pt x="1685561" y="893523"/>
                    <a:pt x="1625964" y="1098953"/>
                    <a:pt x="1645363" y="1216348"/>
                  </a:cubicBezTo>
                  <a:cubicBezTo>
                    <a:pt x="1664762" y="1333743"/>
                    <a:pt x="1594236" y="1563369"/>
                    <a:pt x="1645363" y="1687406"/>
                  </a:cubicBezTo>
                  <a:cubicBezTo>
                    <a:pt x="1641383" y="1845445"/>
                    <a:pt x="1519744" y="1958344"/>
                    <a:pt x="1371130" y="1961639"/>
                  </a:cubicBezTo>
                  <a:cubicBezTo>
                    <a:pt x="1186095" y="1977675"/>
                    <a:pt x="972045" y="1940923"/>
                    <a:pt x="844619" y="1961639"/>
                  </a:cubicBezTo>
                  <a:cubicBezTo>
                    <a:pt x="717193" y="1982355"/>
                    <a:pt x="537211" y="1916993"/>
                    <a:pt x="274233" y="1961639"/>
                  </a:cubicBezTo>
                  <a:cubicBezTo>
                    <a:pt x="131143" y="1953373"/>
                    <a:pt x="13231" y="1830330"/>
                    <a:pt x="0" y="1687406"/>
                  </a:cubicBezTo>
                  <a:cubicBezTo>
                    <a:pt x="-3644" y="1592675"/>
                    <a:pt x="43619" y="1352960"/>
                    <a:pt x="0" y="1216348"/>
                  </a:cubicBezTo>
                  <a:cubicBezTo>
                    <a:pt x="-43619" y="1079736"/>
                    <a:pt x="33724" y="983891"/>
                    <a:pt x="0" y="773554"/>
                  </a:cubicBezTo>
                  <a:cubicBezTo>
                    <a:pt x="-33724" y="563217"/>
                    <a:pt x="51410" y="460354"/>
                    <a:pt x="0" y="274233"/>
                  </a:cubicBezTo>
                  <a:close/>
                </a:path>
              </a:pathLst>
            </a:custGeom>
            <a:noFill/>
            <a:ln w="31750" cap="rnd" cmpd="sng">
              <a:solidFill>
                <a:schemeClr val="accent4">
                  <a:lumMod val="60000"/>
                  <a:lumOff val="40000"/>
                </a:schemeClr>
              </a:solidFill>
              <a:prstDash val="solid"/>
              <a:round/>
              <a:extLst>
                <a:ext uri="{C807C97D-BFC1-408E-A445-0C87EB9F89A2}">
                  <ask:lineSketchStyleProps xmlns="" xmlns:ask="http://schemas.microsoft.com/office/drawing/2018/sketchyshapes" sd="1219033472">
                    <a:prstGeom prst="roundRect">
                      <a:avLst/>
                    </a:prstGeom>
                    <ask:type>
                      <ask:lineSketchScribble/>
                    </ask:type>
                  </ask:lineSketchStyleProps>
                </a:ext>
              </a:extLs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pic>
        <p:nvPicPr>
          <p:cNvPr id="55" name="圖片 54">
            <a:extLst>
              <a:ext uri="{FF2B5EF4-FFF2-40B4-BE49-F238E27FC236}">
                <a16:creationId xmlns:a16="http://schemas.microsoft.com/office/drawing/2014/main" id="{82057C80-1328-4983-B9B7-24C87F5D85D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6502112" y="83418"/>
            <a:ext cx="584775" cy="584775"/>
          </a:xfrm>
          <a:prstGeom prst="rect">
            <a:avLst/>
          </a:prstGeom>
        </p:spPr>
      </p:pic>
      <p:grpSp>
        <p:nvGrpSpPr>
          <p:cNvPr id="77" name="群組 76">
            <a:extLst>
              <a:ext uri="{FF2B5EF4-FFF2-40B4-BE49-F238E27FC236}">
                <a16:creationId xmlns:a16="http://schemas.microsoft.com/office/drawing/2014/main" id="{91E6F53C-2AD9-42F5-93C2-0D05C3232760}"/>
              </a:ext>
            </a:extLst>
          </p:cNvPr>
          <p:cNvGrpSpPr/>
          <p:nvPr/>
        </p:nvGrpSpPr>
        <p:grpSpPr>
          <a:xfrm>
            <a:off x="10226533" y="5139118"/>
            <a:ext cx="1626520" cy="494859"/>
            <a:chOff x="8016351" y="3891662"/>
            <a:chExt cx="2477444" cy="494859"/>
          </a:xfrm>
        </p:grpSpPr>
        <p:pic>
          <p:nvPicPr>
            <p:cNvPr id="78" name="그림 2">
              <a:extLst>
                <a:ext uri="{FF2B5EF4-FFF2-40B4-BE49-F238E27FC236}">
                  <a16:creationId xmlns:a16="http://schemas.microsoft.com/office/drawing/2014/main" id="{9ED105F3-4A6B-4D59-B89D-86CD6ED175E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79" name="文字方塊 78">
              <a:extLst>
                <a:ext uri="{FF2B5EF4-FFF2-40B4-BE49-F238E27FC236}">
                  <a16:creationId xmlns:a16="http://schemas.microsoft.com/office/drawing/2014/main" id="{4B35CF9E-BA5D-4A86-9E16-5EAC2135474B}"/>
                </a:ext>
              </a:extLst>
            </p:cNvPr>
            <p:cNvSpPr txBox="1"/>
            <p:nvPr/>
          </p:nvSpPr>
          <p:spPr>
            <a:xfrm>
              <a:off x="8121990" y="3982206"/>
              <a:ext cx="2210971" cy="307777"/>
            </a:xfrm>
            <a:prstGeom prst="rect">
              <a:avLst/>
            </a:prstGeom>
            <a:noFill/>
          </p:spPr>
          <p:txBody>
            <a:bodyPr wrap="square" rtlCol="0">
              <a:spAutoFit/>
            </a:bodyPr>
            <a:lstStyle/>
            <a:p>
              <a:pPr algn="dist"/>
              <a:r>
                <a:rPr lang="zh-TW" altLang="en-US" sz="1400" b="1" dirty="0">
                  <a:latin typeface="俐方體11號" pitchFamily="2" charset="-120"/>
                  <a:ea typeface="俐方體11號" pitchFamily="2" charset="-120"/>
                </a:rPr>
                <a:t>衣櫥</a:t>
              </a:r>
              <a:r>
                <a:rPr lang="en-US" altLang="zh-TW" sz="1400" b="1" dirty="0">
                  <a:latin typeface="俐方體11號" pitchFamily="2" charset="-120"/>
                  <a:ea typeface="俐方體11號" pitchFamily="2" charset="-120"/>
                </a:rPr>
                <a:t>webAPI</a:t>
              </a:r>
              <a:endParaRPr lang="zh-TW" altLang="en-US" sz="1400" b="1" dirty="0">
                <a:latin typeface="俐方體11號" pitchFamily="2" charset="-120"/>
                <a:ea typeface="俐方體11號" pitchFamily="2" charset="-120"/>
              </a:endParaRPr>
            </a:p>
          </p:txBody>
        </p:sp>
      </p:grpSp>
      <p:grpSp>
        <p:nvGrpSpPr>
          <p:cNvPr id="80" name="群組 79">
            <a:extLst>
              <a:ext uri="{FF2B5EF4-FFF2-40B4-BE49-F238E27FC236}">
                <a16:creationId xmlns:a16="http://schemas.microsoft.com/office/drawing/2014/main" id="{32308119-741A-4410-AA4F-9E0D1D22E495}"/>
              </a:ext>
            </a:extLst>
          </p:cNvPr>
          <p:cNvGrpSpPr/>
          <p:nvPr/>
        </p:nvGrpSpPr>
        <p:grpSpPr>
          <a:xfrm>
            <a:off x="10226533" y="5833945"/>
            <a:ext cx="1626520" cy="494859"/>
            <a:chOff x="8016351" y="3891662"/>
            <a:chExt cx="2477444" cy="494859"/>
          </a:xfrm>
        </p:grpSpPr>
        <p:pic>
          <p:nvPicPr>
            <p:cNvPr id="81" name="그림 2">
              <a:extLst>
                <a:ext uri="{FF2B5EF4-FFF2-40B4-BE49-F238E27FC236}">
                  <a16:creationId xmlns:a16="http://schemas.microsoft.com/office/drawing/2014/main" id="{65F6806B-56BE-4955-85B9-2A6AF7B1A54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351" y="3891662"/>
              <a:ext cx="2477444" cy="494859"/>
            </a:xfrm>
            <a:prstGeom prst="rect">
              <a:avLst/>
            </a:prstGeom>
          </p:spPr>
        </p:pic>
        <p:sp>
          <p:nvSpPr>
            <p:cNvPr id="82" name="文字方塊 81">
              <a:extLst>
                <a:ext uri="{FF2B5EF4-FFF2-40B4-BE49-F238E27FC236}">
                  <a16:creationId xmlns:a16="http://schemas.microsoft.com/office/drawing/2014/main" id="{C229458B-D0B7-473D-A69C-02BEA621C8E0}"/>
                </a:ext>
              </a:extLst>
            </p:cNvPr>
            <p:cNvSpPr txBox="1"/>
            <p:nvPr/>
          </p:nvSpPr>
          <p:spPr>
            <a:xfrm>
              <a:off x="8121990" y="3982206"/>
              <a:ext cx="2210971" cy="307777"/>
            </a:xfrm>
            <a:prstGeom prst="rect">
              <a:avLst/>
            </a:prstGeom>
            <a:noFill/>
          </p:spPr>
          <p:txBody>
            <a:bodyPr wrap="square" rtlCol="0">
              <a:spAutoFit/>
            </a:bodyPr>
            <a:lstStyle/>
            <a:p>
              <a:pPr algn="dist"/>
              <a:r>
                <a:rPr lang="zh-TW" altLang="en-US" sz="1400" b="1">
                  <a:latin typeface="俐方體11號" pitchFamily="2" charset="-120"/>
                  <a:ea typeface="俐方體11號" pitchFamily="2" charset="-120"/>
                </a:rPr>
                <a:t>藍新金流</a:t>
              </a:r>
              <a:endParaRPr lang="zh-TW" altLang="en-US" sz="1400" b="1" dirty="0">
                <a:latin typeface="俐方體11號" pitchFamily="2" charset="-120"/>
                <a:ea typeface="俐方體11號" pitchFamily="2" charset="-120"/>
              </a:endParaRPr>
            </a:p>
          </p:txBody>
        </p:sp>
      </p:grpSp>
    </p:spTree>
    <p:extLst>
      <p:ext uri="{BB962C8B-B14F-4D97-AF65-F5344CB8AC3E}">
        <p14:creationId xmlns:p14="http://schemas.microsoft.com/office/powerpoint/2010/main" val="52429203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 name="群組 1">
            <a:extLst>
              <a:ext uri="{FF2B5EF4-FFF2-40B4-BE49-F238E27FC236}">
                <a16:creationId xmlns:a16="http://schemas.microsoft.com/office/drawing/2014/main" id="{D7E074CA-6B9A-4980-BDB2-800BB8FCDCB6}"/>
              </a:ext>
            </a:extLst>
          </p:cNvPr>
          <p:cNvGrpSpPr/>
          <p:nvPr/>
        </p:nvGrpSpPr>
        <p:grpSpPr>
          <a:xfrm>
            <a:off x="4225179" y="3059326"/>
            <a:ext cx="3992736" cy="739349"/>
            <a:chOff x="2348754" y="619124"/>
            <a:chExt cx="3992736" cy="739349"/>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主題與動機</a:t>
              </a:r>
            </a:p>
          </p:txBody>
        </p:sp>
      </p:grpSp>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71502" y="2613729"/>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7815052" y="3361616"/>
            <a:ext cx="551957" cy="551957"/>
          </a:xfrm>
          <a:prstGeom prst="rect">
            <a:avLst/>
          </a:prstGeom>
          <a:effectLst>
            <a:outerShdw blurRad="50800" dist="38100" dir="2700000" algn="tl" rotWithShape="0">
              <a:prstClr val="black">
                <a:alpha val="40000"/>
              </a:prstClr>
            </a:outerShdw>
          </a:effectLst>
        </p:spPr>
      </p:pic>
      <p:pic>
        <p:nvPicPr>
          <p:cNvPr id="10" name="图形 36">
            <a:extLst>
              <a:ext uri="{FF2B5EF4-FFF2-40B4-BE49-F238E27FC236}">
                <a16:creationId xmlns:a16="http://schemas.microsoft.com/office/drawing/2014/main" id="{D29F6E48-E0CD-496D-813C-FEDD9BCE4946}"/>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4533803" y="3165289"/>
            <a:ext cx="448940" cy="4273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768980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10"/>
                                        </p:tgtEl>
                                      </p:cBhvr>
                                    </p:animEffect>
                                    <p:animScale>
                                      <p:cBhvr>
                                        <p:cTn id="7" dur="25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939" y="6055750"/>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8804289" y="6304314"/>
            <a:ext cx="551957" cy="551957"/>
          </a:xfrm>
          <a:prstGeom prst="rect">
            <a:avLst/>
          </a:prstGeom>
          <a:effectLst>
            <a:outerShdw blurRad="50800" dist="38100" dir="2700000" algn="tl" rotWithShape="0">
              <a:prstClr val="black">
                <a:alpha val="40000"/>
              </a:prstClr>
            </a:outerShdw>
          </a:effectLst>
        </p:spPr>
      </p:pic>
      <p:grpSp>
        <p:nvGrpSpPr>
          <p:cNvPr id="2" name="群組 1">
            <a:extLst>
              <a:ext uri="{FF2B5EF4-FFF2-40B4-BE49-F238E27FC236}">
                <a16:creationId xmlns:a16="http://schemas.microsoft.com/office/drawing/2014/main" id="{D7E074CA-6B9A-4980-BDB2-800BB8FCDCB6}"/>
              </a:ext>
            </a:extLst>
          </p:cNvPr>
          <p:cNvGrpSpPr/>
          <p:nvPr/>
        </p:nvGrpSpPr>
        <p:grpSpPr>
          <a:xfrm>
            <a:off x="758079" y="476248"/>
            <a:ext cx="3992736" cy="739350"/>
            <a:chOff x="2348754" y="619123"/>
            <a:chExt cx="3992736" cy="739350"/>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主題與動機</a:t>
              </a:r>
            </a:p>
          </p:txBody>
        </p:sp>
        <p:pic>
          <p:nvPicPr>
            <p:cNvPr id="32" name="圖片 31">
              <a:extLst>
                <a:ext uri="{FF2B5EF4-FFF2-40B4-BE49-F238E27FC236}">
                  <a16:creationId xmlns:a16="http://schemas.microsoft.com/office/drawing/2014/main" id="{224AFC62-41B6-4D4F-8AC9-0F9E52AD9C0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64575" y="619123"/>
              <a:ext cx="552976" cy="739350"/>
            </a:xfrm>
            <a:prstGeom prst="rect">
              <a:avLst/>
            </a:prstGeom>
            <a:effectLst>
              <a:outerShdw blurRad="50800" dist="38100" dir="2700000" algn="tl" rotWithShape="0">
                <a:prstClr val="black">
                  <a:alpha val="40000"/>
                </a:prstClr>
              </a:outerShdw>
            </a:effectLst>
          </p:spPr>
        </p:pic>
      </p:grpSp>
      <p:grpSp>
        <p:nvGrpSpPr>
          <p:cNvPr id="11" name="群組 10">
            <a:extLst>
              <a:ext uri="{FF2B5EF4-FFF2-40B4-BE49-F238E27FC236}">
                <a16:creationId xmlns:a16="http://schemas.microsoft.com/office/drawing/2014/main" id="{FBDBBA16-4F6E-4467-BC0A-BE316A36EC1C}"/>
              </a:ext>
            </a:extLst>
          </p:cNvPr>
          <p:cNvGrpSpPr/>
          <p:nvPr/>
        </p:nvGrpSpPr>
        <p:grpSpPr>
          <a:xfrm>
            <a:off x="1636139" y="1691214"/>
            <a:ext cx="2391295" cy="739350"/>
            <a:chOff x="1488702" y="2105353"/>
            <a:chExt cx="2391295" cy="739350"/>
          </a:xfrm>
        </p:grpSpPr>
        <p:grpSp>
          <p:nvGrpSpPr>
            <p:cNvPr id="28" name="群組 27">
              <a:extLst>
                <a:ext uri="{FF2B5EF4-FFF2-40B4-BE49-F238E27FC236}">
                  <a16:creationId xmlns:a16="http://schemas.microsoft.com/office/drawing/2014/main" id="{435ADF89-8F34-409A-8CC1-456BF7B3E161}"/>
                </a:ext>
              </a:extLst>
            </p:cNvPr>
            <p:cNvGrpSpPr/>
            <p:nvPr/>
          </p:nvGrpSpPr>
          <p:grpSpPr>
            <a:xfrm>
              <a:off x="1488702" y="2105353"/>
              <a:ext cx="2391295" cy="739350"/>
              <a:chOff x="2348754" y="619124"/>
              <a:chExt cx="3992736" cy="739349"/>
            </a:xfrm>
          </p:grpSpPr>
          <p:pic>
            <p:nvPicPr>
              <p:cNvPr id="29" name="그림 2">
                <a:extLst>
                  <a:ext uri="{FF2B5EF4-FFF2-40B4-BE49-F238E27FC236}">
                    <a16:creationId xmlns:a16="http://schemas.microsoft.com/office/drawing/2014/main" id="{5798DA77-35B4-4139-B088-9E82AB35E991}"/>
                  </a:ext>
                </a:extLst>
              </p:cNvPr>
              <p:cNvPicPr>
                <a:picLocks noChangeAspect="1"/>
              </p:cNvPicPr>
              <p:nvPr/>
            </p:nvPicPr>
            <p:blipFill rotWithShape="1">
              <a:blip r:embed="rId6">
                <a:duotone>
                  <a:prstClr val="black"/>
                  <a:schemeClr val="bg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0" name="그림 2">
                <a:extLst>
                  <a:ext uri="{FF2B5EF4-FFF2-40B4-BE49-F238E27FC236}">
                    <a16:creationId xmlns:a16="http://schemas.microsoft.com/office/drawing/2014/main" id="{41CE5F36-86FA-49D3-9E87-FB1D39C3A241}"/>
                  </a:ext>
                </a:extLst>
              </p:cNvPr>
              <p:cNvPicPr>
                <a:picLocks noChangeAspect="1"/>
              </p:cNvPicPr>
              <p:nvPr/>
            </p:nvPicPr>
            <p:blipFill rotWithShape="1">
              <a:blip r:embed="rId6">
                <a:duotone>
                  <a:prstClr val="black"/>
                  <a:schemeClr val="bg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10" name="文字方塊 9">
              <a:extLst>
                <a:ext uri="{FF2B5EF4-FFF2-40B4-BE49-F238E27FC236}">
                  <a16:creationId xmlns:a16="http://schemas.microsoft.com/office/drawing/2014/main" id="{AF5F5C6B-1BA7-49B0-BCE5-D60673660DF7}"/>
                </a:ext>
              </a:extLst>
            </p:cNvPr>
            <p:cNvSpPr txBox="1"/>
            <p:nvPr/>
          </p:nvSpPr>
          <p:spPr>
            <a:xfrm>
              <a:off x="1652944" y="2290362"/>
              <a:ext cx="2050561" cy="369332"/>
            </a:xfrm>
            <a:prstGeom prst="rect">
              <a:avLst/>
            </a:prstGeom>
            <a:noFill/>
          </p:spPr>
          <p:txBody>
            <a:bodyPr wrap="none" rtlCol="0">
              <a:spAutoFit/>
            </a:bodyPr>
            <a:lstStyle/>
            <a:p>
              <a:r>
                <a:rPr lang="en-US" altLang="zh-TW" b="1" dirty="0">
                  <a:latin typeface="俐方體11號" pitchFamily="2" charset="-120"/>
                  <a:ea typeface="俐方體11號" pitchFamily="2" charset="-120"/>
                </a:rPr>
                <a:t>2020</a:t>
              </a:r>
              <a:r>
                <a:rPr lang="zh-TW" altLang="en-US" b="1" dirty="0">
                  <a:latin typeface="俐方體11號" pitchFamily="2" charset="-120"/>
                  <a:ea typeface="俐方體11號" pitchFamily="2" charset="-120"/>
                </a:rPr>
                <a:t>年 疫情爆發</a:t>
              </a:r>
            </a:p>
          </p:txBody>
        </p:sp>
      </p:grpSp>
      <p:grpSp>
        <p:nvGrpSpPr>
          <p:cNvPr id="39" name="群組 38">
            <a:extLst>
              <a:ext uri="{FF2B5EF4-FFF2-40B4-BE49-F238E27FC236}">
                <a16:creationId xmlns:a16="http://schemas.microsoft.com/office/drawing/2014/main" id="{791A042C-9759-4F41-BB77-9A060641D2B2}"/>
              </a:ext>
            </a:extLst>
          </p:cNvPr>
          <p:cNvGrpSpPr/>
          <p:nvPr/>
        </p:nvGrpSpPr>
        <p:grpSpPr>
          <a:xfrm>
            <a:off x="3205827" y="2899091"/>
            <a:ext cx="1356962" cy="739350"/>
            <a:chOff x="1488702" y="2105353"/>
            <a:chExt cx="2391295" cy="739350"/>
          </a:xfrm>
        </p:grpSpPr>
        <p:grpSp>
          <p:nvGrpSpPr>
            <p:cNvPr id="41" name="群組 40">
              <a:extLst>
                <a:ext uri="{FF2B5EF4-FFF2-40B4-BE49-F238E27FC236}">
                  <a16:creationId xmlns:a16="http://schemas.microsoft.com/office/drawing/2014/main" id="{F94D9B77-EE10-4A0C-8893-72596AA6D5B1}"/>
                </a:ext>
              </a:extLst>
            </p:cNvPr>
            <p:cNvGrpSpPr/>
            <p:nvPr/>
          </p:nvGrpSpPr>
          <p:grpSpPr>
            <a:xfrm>
              <a:off x="1488702" y="2105353"/>
              <a:ext cx="2391295" cy="739350"/>
              <a:chOff x="2348754" y="619124"/>
              <a:chExt cx="3992736" cy="739349"/>
            </a:xfrm>
          </p:grpSpPr>
          <p:pic>
            <p:nvPicPr>
              <p:cNvPr id="43" name="그림 2">
                <a:extLst>
                  <a:ext uri="{FF2B5EF4-FFF2-40B4-BE49-F238E27FC236}">
                    <a16:creationId xmlns:a16="http://schemas.microsoft.com/office/drawing/2014/main" id="{DBA6E581-9DBA-4A5B-A97B-44470559F2F6}"/>
                  </a:ext>
                </a:extLst>
              </p:cNvPr>
              <p:cNvPicPr>
                <a:picLocks noChangeAspect="1"/>
              </p:cNvPicPr>
              <p:nvPr/>
            </p:nvPicPr>
            <p:blipFill rotWithShape="1">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46" name="그림 2">
                <a:extLst>
                  <a:ext uri="{FF2B5EF4-FFF2-40B4-BE49-F238E27FC236}">
                    <a16:creationId xmlns:a16="http://schemas.microsoft.com/office/drawing/2014/main" id="{D98900A1-2A0C-4CC7-9A49-1B58BAB68495}"/>
                  </a:ext>
                </a:extLst>
              </p:cNvPr>
              <p:cNvPicPr>
                <a:picLocks noChangeAspect="1"/>
              </p:cNvPicPr>
              <p:nvPr/>
            </p:nvPicPr>
            <p:blipFill rotWithShape="1">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42" name="文字方塊 41">
              <a:extLst>
                <a:ext uri="{FF2B5EF4-FFF2-40B4-BE49-F238E27FC236}">
                  <a16:creationId xmlns:a16="http://schemas.microsoft.com/office/drawing/2014/main" id="{BE58B0D6-CFB1-42A9-936E-BE9AEF6BED57}"/>
                </a:ext>
              </a:extLst>
            </p:cNvPr>
            <p:cNvSpPr txBox="1"/>
            <p:nvPr/>
          </p:nvSpPr>
          <p:spPr>
            <a:xfrm>
              <a:off x="1652941" y="2290362"/>
              <a:ext cx="1943777"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戶外</a:t>
              </a:r>
            </a:p>
          </p:txBody>
        </p:sp>
      </p:grpSp>
      <p:grpSp>
        <p:nvGrpSpPr>
          <p:cNvPr id="54" name="群組 53">
            <a:extLst>
              <a:ext uri="{FF2B5EF4-FFF2-40B4-BE49-F238E27FC236}">
                <a16:creationId xmlns:a16="http://schemas.microsoft.com/office/drawing/2014/main" id="{449A0F4C-B479-4997-A580-12E92B81F8E8}"/>
              </a:ext>
            </a:extLst>
          </p:cNvPr>
          <p:cNvGrpSpPr/>
          <p:nvPr/>
        </p:nvGrpSpPr>
        <p:grpSpPr>
          <a:xfrm>
            <a:off x="7005064" y="2899091"/>
            <a:ext cx="1356962" cy="739350"/>
            <a:chOff x="1488702" y="2105353"/>
            <a:chExt cx="2391295" cy="739350"/>
          </a:xfrm>
        </p:grpSpPr>
        <p:grpSp>
          <p:nvGrpSpPr>
            <p:cNvPr id="55" name="群組 54">
              <a:extLst>
                <a:ext uri="{FF2B5EF4-FFF2-40B4-BE49-F238E27FC236}">
                  <a16:creationId xmlns:a16="http://schemas.microsoft.com/office/drawing/2014/main" id="{D976D61F-A1B5-4E1E-B1EB-F16B498CC4BC}"/>
                </a:ext>
              </a:extLst>
            </p:cNvPr>
            <p:cNvGrpSpPr/>
            <p:nvPr/>
          </p:nvGrpSpPr>
          <p:grpSpPr>
            <a:xfrm>
              <a:off x="1488702" y="2105353"/>
              <a:ext cx="2391295" cy="739350"/>
              <a:chOff x="2348754" y="619124"/>
              <a:chExt cx="3992736" cy="739349"/>
            </a:xfrm>
          </p:grpSpPr>
          <p:pic>
            <p:nvPicPr>
              <p:cNvPr id="57" name="그림 2">
                <a:extLst>
                  <a:ext uri="{FF2B5EF4-FFF2-40B4-BE49-F238E27FC236}">
                    <a16:creationId xmlns:a16="http://schemas.microsoft.com/office/drawing/2014/main" id="{C10D87E4-EC36-41AD-AA6B-11F2FCB4940C}"/>
                  </a:ext>
                </a:extLst>
              </p:cNvPr>
              <p:cNvPicPr>
                <a:picLocks noChangeAspect="1"/>
              </p:cNvPicPr>
              <p:nvPr/>
            </p:nvPicPr>
            <p:blipFill rotWithShape="1">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58" name="그림 2">
                <a:extLst>
                  <a:ext uri="{FF2B5EF4-FFF2-40B4-BE49-F238E27FC236}">
                    <a16:creationId xmlns:a16="http://schemas.microsoft.com/office/drawing/2014/main" id="{77FC2673-6F7A-4146-BC39-ED5DE7B73129}"/>
                  </a:ext>
                </a:extLst>
              </p:cNvPr>
              <p:cNvPicPr>
                <a:picLocks noChangeAspect="1"/>
              </p:cNvPicPr>
              <p:nvPr/>
            </p:nvPicPr>
            <p:blipFill rotWithShape="1">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56" name="文字方塊 55">
              <a:extLst>
                <a:ext uri="{FF2B5EF4-FFF2-40B4-BE49-F238E27FC236}">
                  <a16:creationId xmlns:a16="http://schemas.microsoft.com/office/drawing/2014/main" id="{14499C3D-2571-4E41-9589-12F358158FE6}"/>
                </a:ext>
              </a:extLst>
            </p:cNvPr>
            <p:cNvSpPr txBox="1"/>
            <p:nvPr/>
          </p:nvSpPr>
          <p:spPr>
            <a:xfrm>
              <a:off x="1652941" y="2290362"/>
              <a:ext cx="1943777"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室內</a:t>
              </a:r>
            </a:p>
          </p:txBody>
        </p:sp>
      </p:grpSp>
      <p:grpSp>
        <p:nvGrpSpPr>
          <p:cNvPr id="59" name="群組 58">
            <a:extLst>
              <a:ext uri="{FF2B5EF4-FFF2-40B4-BE49-F238E27FC236}">
                <a16:creationId xmlns:a16="http://schemas.microsoft.com/office/drawing/2014/main" id="{0376E29D-EDA4-40B4-BF89-123B8CB7857B}"/>
              </a:ext>
            </a:extLst>
          </p:cNvPr>
          <p:cNvGrpSpPr/>
          <p:nvPr/>
        </p:nvGrpSpPr>
        <p:grpSpPr>
          <a:xfrm>
            <a:off x="3205827" y="4435791"/>
            <a:ext cx="1356962" cy="739350"/>
            <a:chOff x="1488702" y="2105353"/>
            <a:chExt cx="2391295" cy="739350"/>
          </a:xfrm>
        </p:grpSpPr>
        <p:grpSp>
          <p:nvGrpSpPr>
            <p:cNvPr id="60" name="群組 59">
              <a:extLst>
                <a:ext uri="{FF2B5EF4-FFF2-40B4-BE49-F238E27FC236}">
                  <a16:creationId xmlns:a16="http://schemas.microsoft.com/office/drawing/2014/main" id="{885E4466-EEE3-44BF-94E9-E978EAE7E0E2}"/>
                </a:ext>
              </a:extLst>
            </p:cNvPr>
            <p:cNvGrpSpPr/>
            <p:nvPr/>
          </p:nvGrpSpPr>
          <p:grpSpPr>
            <a:xfrm>
              <a:off x="1488702" y="2105353"/>
              <a:ext cx="2391295" cy="739350"/>
              <a:chOff x="2348754" y="619124"/>
              <a:chExt cx="3992736" cy="739349"/>
            </a:xfrm>
          </p:grpSpPr>
          <p:pic>
            <p:nvPicPr>
              <p:cNvPr id="62" name="그림 2">
                <a:extLst>
                  <a:ext uri="{FF2B5EF4-FFF2-40B4-BE49-F238E27FC236}">
                    <a16:creationId xmlns:a16="http://schemas.microsoft.com/office/drawing/2014/main" id="{777BF3CA-7D97-4575-BC4D-21C68ED8C4BB}"/>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63" name="그림 2">
                <a:extLst>
                  <a:ext uri="{FF2B5EF4-FFF2-40B4-BE49-F238E27FC236}">
                    <a16:creationId xmlns:a16="http://schemas.microsoft.com/office/drawing/2014/main" id="{7B7C966F-A39D-4CAB-B3EC-77485116845C}"/>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61" name="文字方塊 60">
              <a:extLst>
                <a:ext uri="{FF2B5EF4-FFF2-40B4-BE49-F238E27FC236}">
                  <a16:creationId xmlns:a16="http://schemas.microsoft.com/office/drawing/2014/main" id="{5EE73386-53A6-4E66-99A0-48F5E47CB988}"/>
                </a:ext>
              </a:extLst>
            </p:cNvPr>
            <p:cNvSpPr txBox="1"/>
            <p:nvPr/>
          </p:nvSpPr>
          <p:spPr>
            <a:xfrm>
              <a:off x="1652941" y="2290362"/>
              <a:ext cx="1943777"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實體</a:t>
              </a:r>
            </a:p>
          </p:txBody>
        </p:sp>
      </p:grpSp>
      <p:grpSp>
        <p:nvGrpSpPr>
          <p:cNvPr id="64" name="群組 63">
            <a:extLst>
              <a:ext uri="{FF2B5EF4-FFF2-40B4-BE49-F238E27FC236}">
                <a16:creationId xmlns:a16="http://schemas.microsoft.com/office/drawing/2014/main" id="{427310AF-A769-44A5-B341-89A83ED90E82}"/>
              </a:ext>
            </a:extLst>
          </p:cNvPr>
          <p:cNvGrpSpPr/>
          <p:nvPr/>
        </p:nvGrpSpPr>
        <p:grpSpPr>
          <a:xfrm>
            <a:off x="7005064" y="4435791"/>
            <a:ext cx="1356962" cy="739350"/>
            <a:chOff x="1488702" y="2105353"/>
            <a:chExt cx="2391295" cy="739350"/>
          </a:xfrm>
        </p:grpSpPr>
        <p:grpSp>
          <p:nvGrpSpPr>
            <p:cNvPr id="65" name="群組 64">
              <a:extLst>
                <a:ext uri="{FF2B5EF4-FFF2-40B4-BE49-F238E27FC236}">
                  <a16:creationId xmlns:a16="http://schemas.microsoft.com/office/drawing/2014/main" id="{AF1AA1FE-B169-453B-BC69-8F129138E090}"/>
                </a:ext>
              </a:extLst>
            </p:cNvPr>
            <p:cNvGrpSpPr/>
            <p:nvPr/>
          </p:nvGrpSpPr>
          <p:grpSpPr>
            <a:xfrm>
              <a:off x="1488702" y="2105353"/>
              <a:ext cx="2391295" cy="739350"/>
              <a:chOff x="2348754" y="619124"/>
              <a:chExt cx="3992736" cy="739349"/>
            </a:xfrm>
          </p:grpSpPr>
          <p:pic>
            <p:nvPicPr>
              <p:cNvPr id="67" name="그림 2">
                <a:extLst>
                  <a:ext uri="{FF2B5EF4-FFF2-40B4-BE49-F238E27FC236}">
                    <a16:creationId xmlns:a16="http://schemas.microsoft.com/office/drawing/2014/main" id="{0B774261-E82E-4B0F-A966-A4825807B20D}"/>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68" name="그림 2">
                <a:extLst>
                  <a:ext uri="{FF2B5EF4-FFF2-40B4-BE49-F238E27FC236}">
                    <a16:creationId xmlns:a16="http://schemas.microsoft.com/office/drawing/2014/main" id="{66FB359A-3EB9-4CBB-BC1C-5E1D328BFCCE}"/>
                  </a:ext>
                </a:extLst>
              </p:cNvPr>
              <p:cNvPicPr>
                <a:picLocks noChangeAspect="1"/>
              </p:cNvPicPr>
              <p:nvPr/>
            </p:nvPicPr>
            <p:blipFill rotWithShape="1">
              <a:blip r:embed="rId6">
                <a:duotone>
                  <a:prstClr val="black"/>
                  <a:schemeClr val="accent2">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66" name="文字方塊 65">
              <a:extLst>
                <a:ext uri="{FF2B5EF4-FFF2-40B4-BE49-F238E27FC236}">
                  <a16:creationId xmlns:a16="http://schemas.microsoft.com/office/drawing/2014/main" id="{CAA79532-7329-4AAF-B39F-B044B168FDFE}"/>
                </a:ext>
              </a:extLst>
            </p:cNvPr>
            <p:cNvSpPr txBox="1"/>
            <p:nvPr/>
          </p:nvSpPr>
          <p:spPr>
            <a:xfrm>
              <a:off x="1652941" y="2290362"/>
              <a:ext cx="1943777"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虛擬</a:t>
              </a:r>
            </a:p>
          </p:txBody>
        </p:sp>
      </p:grpSp>
      <p:cxnSp>
        <p:nvCxnSpPr>
          <p:cNvPr id="13" name="直線單箭頭接點 12">
            <a:extLst>
              <a:ext uri="{FF2B5EF4-FFF2-40B4-BE49-F238E27FC236}">
                <a16:creationId xmlns:a16="http://schemas.microsoft.com/office/drawing/2014/main" id="{6516B13B-8E3E-4D92-B2AF-8C99A1839B56}"/>
              </a:ext>
            </a:extLst>
          </p:cNvPr>
          <p:cNvCxnSpPr>
            <a:cxnSpLocks/>
          </p:cNvCxnSpPr>
          <p:nvPr/>
        </p:nvCxnSpPr>
        <p:spPr>
          <a:xfrm>
            <a:off x="4867835" y="3268766"/>
            <a:ext cx="1775012" cy="0"/>
          </a:xfrm>
          <a:prstGeom prst="straightConnector1">
            <a:avLst/>
          </a:prstGeom>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9" name="直線單箭頭接點 68">
            <a:extLst>
              <a:ext uri="{FF2B5EF4-FFF2-40B4-BE49-F238E27FC236}">
                <a16:creationId xmlns:a16="http://schemas.microsoft.com/office/drawing/2014/main" id="{27E28091-40F6-4FA6-BE2F-63F4C25626D6}"/>
              </a:ext>
            </a:extLst>
          </p:cNvPr>
          <p:cNvCxnSpPr>
            <a:cxnSpLocks/>
          </p:cNvCxnSpPr>
          <p:nvPr/>
        </p:nvCxnSpPr>
        <p:spPr>
          <a:xfrm>
            <a:off x="4867835" y="4801731"/>
            <a:ext cx="1775012" cy="0"/>
          </a:xfrm>
          <a:prstGeom prst="straightConnector1">
            <a:avLst/>
          </a:prstGeom>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45973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5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25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25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250"/>
                                        <p:tgtEl>
                                          <p:spTgt spid="5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fade">
                                      <p:cBhvr>
                                        <p:cTn id="27" dur="250"/>
                                        <p:tgtEl>
                                          <p:spTgt spid="5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9"/>
                                        </p:tgtEl>
                                        <p:attrNameLst>
                                          <p:attrName>style.visibility</p:attrName>
                                        </p:attrNameLst>
                                      </p:cBhvr>
                                      <p:to>
                                        <p:strVal val="visible"/>
                                      </p:to>
                                    </p:set>
                                    <p:animEffect transition="in" filter="fade">
                                      <p:cBhvr>
                                        <p:cTn id="32" dur="250"/>
                                        <p:tgtEl>
                                          <p:spTgt spid="6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fade">
                                      <p:cBhvr>
                                        <p:cTn id="37" dur="25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939" y="6055750"/>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8804289" y="6304314"/>
            <a:ext cx="551957" cy="551957"/>
          </a:xfrm>
          <a:prstGeom prst="rect">
            <a:avLst/>
          </a:prstGeom>
          <a:effectLst>
            <a:outerShdw blurRad="50800" dist="38100" dir="2700000" algn="tl" rotWithShape="0">
              <a:prstClr val="black">
                <a:alpha val="40000"/>
              </a:prstClr>
            </a:outerShdw>
          </a:effectLst>
        </p:spPr>
      </p:pic>
      <p:grpSp>
        <p:nvGrpSpPr>
          <p:cNvPr id="2" name="群組 1">
            <a:extLst>
              <a:ext uri="{FF2B5EF4-FFF2-40B4-BE49-F238E27FC236}">
                <a16:creationId xmlns:a16="http://schemas.microsoft.com/office/drawing/2014/main" id="{D7E074CA-6B9A-4980-BDB2-800BB8FCDCB6}"/>
              </a:ext>
            </a:extLst>
          </p:cNvPr>
          <p:cNvGrpSpPr/>
          <p:nvPr/>
        </p:nvGrpSpPr>
        <p:grpSpPr>
          <a:xfrm>
            <a:off x="758079" y="476248"/>
            <a:ext cx="3992736" cy="739350"/>
            <a:chOff x="2348754" y="619123"/>
            <a:chExt cx="3992736" cy="739350"/>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平台特色</a:t>
              </a:r>
            </a:p>
          </p:txBody>
        </p:sp>
        <p:pic>
          <p:nvPicPr>
            <p:cNvPr id="32" name="圖片 31">
              <a:extLst>
                <a:ext uri="{FF2B5EF4-FFF2-40B4-BE49-F238E27FC236}">
                  <a16:creationId xmlns:a16="http://schemas.microsoft.com/office/drawing/2014/main" id="{224AFC62-41B6-4D4F-8AC9-0F9E52AD9C0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64575" y="619123"/>
              <a:ext cx="552976" cy="739350"/>
            </a:xfrm>
            <a:prstGeom prst="rect">
              <a:avLst/>
            </a:prstGeom>
            <a:effectLst>
              <a:outerShdw blurRad="50800" dist="38100" dir="2700000" algn="tl" rotWithShape="0">
                <a:prstClr val="black">
                  <a:alpha val="40000"/>
                </a:prstClr>
              </a:outerShdw>
            </a:effectLst>
          </p:spPr>
        </p:pic>
      </p:grpSp>
      <p:grpSp>
        <p:nvGrpSpPr>
          <p:cNvPr id="28" name="群組 27">
            <a:extLst>
              <a:ext uri="{FF2B5EF4-FFF2-40B4-BE49-F238E27FC236}">
                <a16:creationId xmlns:a16="http://schemas.microsoft.com/office/drawing/2014/main" id="{839DFB0F-E090-4323-BC5F-938DF013C6F5}"/>
              </a:ext>
            </a:extLst>
          </p:cNvPr>
          <p:cNvGrpSpPr/>
          <p:nvPr/>
        </p:nvGrpSpPr>
        <p:grpSpPr>
          <a:xfrm>
            <a:off x="1798380" y="1868150"/>
            <a:ext cx="2092944" cy="597144"/>
            <a:chOff x="1488702" y="2105353"/>
            <a:chExt cx="2391295" cy="739350"/>
          </a:xfrm>
        </p:grpSpPr>
        <p:grpSp>
          <p:nvGrpSpPr>
            <p:cNvPr id="29" name="群組 28">
              <a:extLst>
                <a:ext uri="{FF2B5EF4-FFF2-40B4-BE49-F238E27FC236}">
                  <a16:creationId xmlns:a16="http://schemas.microsoft.com/office/drawing/2014/main" id="{EF886D3E-9EA8-4416-B24D-8B2D27A4F5B6}"/>
                </a:ext>
              </a:extLst>
            </p:cNvPr>
            <p:cNvGrpSpPr/>
            <p:nvPr/>
          </p:nvGrpSpPr>
          <p:grpSpPr>
            <a:xfrm>
              <a:off x="1488702" y="2105353"/>
              <a:ext cx="2391295" cy="739350"/>
              <a:chOff x="2348754" y="619124"/>
              <a:chExt cx="3992736" cy="739349"/>
            </a:xfrm>
          </p:grpSpPr>
          <p:pic>
            <p:nvPicPr>
              <p:cNvPr id="34" name="그림 2">
                <a:extLst>
                  <a:ext uri="{FF2B5EF4-FFF2-40B4-BE49-F238E27FC236}">
                    <a16:creationId xmlns:a16="http://schemas.microsoft.com/office/drawing/2014/main" id="{DD3676C1-0705-4D86-88AC-9DE4C8A9F401}"/>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6" name="그림 2">
                <a:extLst>
                  <a:ext uri="{FF2B5EF4-FFF2-40B4-BE49-F238E27FC236}">
                    <a16:creationId xmlns:a16="http://schemas.microsoft.com/office/drawing/2014/main" id="{A150122B-5A2A-4C8F-A98F-E622E533F195}"/>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30" name="文字方塊 29">
              <a:extLst>
                <a:ext uri="{FF2B5EF4-FFF2-40B4-BE49-F238E27FC236}">
                  <a16:creationId xmlns:a16="http://schemas.microsoft.com/office/drawing/2014/main" id="{997AE182-0596-4803-A1D2-DD95B4EC2EAE}"/>
                </a:ext>
              </a:extLst>
            </p:cNvPr>
            <p:cNvSpPr txBox="1"/>
            <p:nvPr/>
          </p:nvSpPr>
          <p:spPr>
            <a:xfrm>
              <a:off x="1652941" y="2229461"/>
              <a:ext cx="1943777" cy="457286"/>
            </a:xfrm>
            <a:prstGeom prst="rect">
              <a:avLst/>
            </a:prstGeom>
            <a:noFill/>
          </p:spPr>
          <p:txBody>
            <a:bodyPr wrap="square" rtlCol="0">
              <a:spAutoFit/>
            </a:bodyPr>
            <a:lstStyle/>
            <a:p>
              <a:pPr algn="dist"/>
              <a:r>
                <a:rPr lang="zh-TW" altLang="en-US" b="1" dirty="0">
                  <a:solidFill>
                    <a:schemeClr val="accent2">
                      <a:lumMod val="50000"/>
                    </a:schemeClr>
                  </a:solidFill>
                  <a:latin typeface="俐方體11號" pitchFamily="2" charset="-120"/>
                  <a:ea typeface="俐方體11號" pitchFamily="2" charset="-120"/>
                </a:rPr>
                <a:t>虛擬社交平台</a:t>
              </a:r>
            </a:p>
          </p:txBody>
        </p:sp>
      </p:grpSp>
      <p:grpSp>
        <p:nvGrpSpPr>
          <p:cNvPr id="39" name="群組 38">
            <a:extLst>
              <a:ext uri="{FF2B5EF4-FFF2-40B4-BE49-F238E27FC236}">
                <a16:creationId xmlns:a16="http://schemas.microsoft.com/office/drawing/2014/main" id="{8E408ED0-9624-4852-B2AF-A052DF6F616E}"/>
              </a:ext>
            </a:extLst>
          </p:cNvPr>
          <p:cNvGrpSpPr/>
          <p:nvPr/>
        </p:nvGrpSpPr>
        <p:grpSpPr>
          <a:xfrm>
            <a:off x="6302189" y="1854481"/>
            <a:ext cx="2092944" cy="597144"/>
            <a:chOff x="1488702" y="2105353"/>
            <a:chExt cx="2391295" cy="739350"/>
          </a:xfrm>
        </p:grpSpPr>
        <p:grpSp>
          <p:nvGrpSpPr>
            <p:cNvPr id="41" name="群組 40">
              <a:extLst>
                <a:ext uri="{FF2B5EF4-FFF2-40B4-BE49-F238E27FC236}">
                  <a16:creationId xmlns:a16="http://schemas.microsoft.com/office/drawing/2014/main" id="{7DBB0A3A-FB01-4034-AF96-7D1F8939AF05}"/>
                </a:ext>
              </a:extLst>
            </p:cNvPr>
            <p:cNvGrpSpPr/>
            <p:nvPr/>
          </p:nvGrpSpPr>
          <p:grpSpPr>
            <a:xfrm>
              <a:off x="1488702" y="2105353"/>
              <a:ext cx="2391295" cy="739350"/>
              <a:chOff x="2348754" y="619124"/>
              <a:chExt cx="3992736" cy="739349"/>
            </a:xfrm>
          </p:grpSpPr>
          <p:pic>
            <p:nvPicPr>
              <p:cNvPr id="43" name="그림 2">
                <a:extLst>
                  <a:ext uri="{FF2B5EF4-FFF2-40B4-BE49-F238E27FC236}">
                    <a16:creationId xmlns:a16="http://schemas.microsoft.com/office/drawing/2014/main" id="{7868F71A-CBB6-4ED2-9AE2-DCABF8B84005}"/>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46" name="그림 2">
                <a:extLst>
                  <a:ext uri="{FF2B5EF4-FFF2-40B4-BE49-F238E27FC236}">
                    <a16:creationId xmlns:a16="http://schemas.microsoft.com/office/drawing/2014/main" id="{29A88CA2-A2A9-4397-8B21-7FD074DD8605}"/>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42" name="文字方塊 41">
              <a:extLst>
                <a:ext uri="{FF2B5EF4-FFF2-40B4-BE49-F238E27FC236}">
                  <a16:creationId xmlns:a16="http://schemas.microsoft.com/office/drawing/2014/main" id="{E1308E99-1976-490E-98E5-535E87B7801F}"/>
                </a:ext>
              </a:extLst>
            </p:cNvPr>
            <p:cNvSpPr txBox="1"/>
            <p:nvPr/>
          </p:nvSpPr>
          <p:spPr>
            <a:xfrm>
              <a:off x="1652941" y="2229461"/>
              <a:ext cx="1943777" cy="457286"/>
            </a:xfrm>
            <a:prstGeom prst="rect">
              <a:avLst/>
            </a:prstGeom>
            <a:noFill/>
          </p:spPr>
          <p:txBody>
            <a:bodyPr wrap="square" rtlCol="0">
              <a:spAutoFit/>
            </a:bodyPr>
            <a:lstStyle/>
            <a:p>
              <a:pPr algn="dist"/>
              <a:r>
                <a:rPr lang="zh-TW" altLang="en-US" b="1" dirty="0">
                  <a:solidFill>
                    <a:schemeClr val="accent2">
                      <a:lumMod val="50000"/>
                    </a:schemeClr>
                  </a:solidFill>
                  <a:latin typeface="俐方體11號" pitchFamily="2" charset="-120"/>
                  <a:ea typeface="俐方體11號" pitchFamily="2" charset="-120"/>
                </a:rPr>
                <a:t>使用虛擬形象</a:t>
              </a:r>
            </a:p>
          </p:txBody>
        </p:sp>
      </p:grpSp>
      <p:grpSp>
        <p:nvGrpSpPr>
          <p:cNvPr id="54" name="群組 53">
            <a:extLst>
              <a:ext uri="{FF2B5EF4-FFF2-40B4-BE49-F238E27FC236}">
                <a16:creationId xmlns:a16="http://schemas.microsoft.com/office/drawing/2014/main" id="{8C0F104B-84EB-43CE-BB45-B3CB254C752B}"/>
              </a:ext>
            </a:extLst>
          </p:cNvPr>
          <p:cNvGrpSpPr/>
          <p:nvPr/>
        </p:nvGrpSpPr>
        <p:grpSpPr>
          <a:xfrm>
            <a:off x="1798380" y="3063172"/>
            <a:ext cx="3114676" cy="597144"/>
            <a:chOff x="1488702" y="2105353"/>
            <a:chExt cx="2391295" cy="739350"/>
          </a:xfrm>
        </p:grpSpPr>
        <p:grpSp>
          <p:nvGrpSpPr>
            <p:cNvPr id="55" name="群組 54">
              <a:extLst>
                <a:ext uri="{FF2B5EF4-FFF2-40B4-BE49-F238E27FC236}">
                  <a16:creationId xmlns:a16="http://schemas.microsoft.com/office/drawing/2014/main" id="{56C100F5-C9BF-4BCA-A77A-6827C81610A2}"/>
                </a:ext>
              </a:extLst>
            </p:cNvPr>
            <p:cNvGrpSpPr/>
            <p:nvPr/>
          </p:nvGrpSpPr>
          <p:grpSpPr>
            <a:xfrm>
              <a:off x="1488702" y="2105353"/>
              <a:ext cx="2391295" cy="739350"/>
              <a:chOff x="2348754" y="619124"/>
              <a:chExt cx="3992736" cy="739349"/>
            </a:xfrm>
          </p:grpSpPr>
          <p:pic>
            <p:nvPicPr>
              <p:cNvPr id="57" name="그림 2">
                <a:extLst>
                  <a:ext uri="{FF2B5EF4-FFF2-40B4-BE49-F238E27FC236}">
                    <a16:creationId xmlns:a16="http://schemas.microsoft.com/office/drawing/2014/main" id="{7570CC78-F918-44A3-8C4E-4B8BBE2D2C52}"/>
                  </a:ext>
                </a:extLst>
              </p:cNvPr>
              <p:cNvPicPr>
                <a:picLocks noChangeAspect="1"/>
              </p:cNvPicPr>
              <p:nvPr/>
            </p:nvPicPr>
            <p:blipFill rotWithShape="1">
              <a:blip r:embed="rId6">
                <a:duotone>
                  <a:schemeClr val="accent5">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58" name="그림 2">
                <a:extLst>
                  <a:ext uri="{FF2B5EF4-FFF2-40B4-BE49-F238E27FC236}">
                    <a16:creationId xmlns:a16="http://schemas.microsoft.com/office/drawing/2014/main" id="{47513AD0-B297-4CED-A24E-2E45AFEF463F}"/>
                  </a:ext>
                </a:extLst>
              </p:cNvPr>
              <p:cNvPicPr>
                <a:picLocks noChangeAspect="1"/>
              </p:cNvPicPr>
              <p:nvPr/>
            </p:nvPicPr>
            <p:blipFill rotWithShape="1">
              <a:blip r:embed="rId6">
                <a:duotone>
                  <a:schemeClr val="accent5">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56" name="文字方塊 55">
              <a:extLst>
                <a:ext uri="{FF2B5EF4-FFF2-40B4-BE49-F238E27FC236}">
                  <a16:creationId xmlns:a16="http://schemas.microsoft.com/office/drawing/2014/main" id="{59E708EA-5D04-484C-AAE1-34B9E0F5D675}"/>
                </a:ext>
              </a:extLst>
            </p:cNvPr>
            <p:cNvSpPr txBox="1"/>
            <p:nvPr/>
          </p:nvSpPr>
          <p:spPr>
            <a:xfrm>
              <a:off x="1652941" y="2229461"/>
              <a:ext cx="1943777" cy="457286"/>
            </a:xfrm>
            <a:prstGeom prst="rect">
              <a:avLst/>
            </a:prstGeom>
            <a:noFill/>
          </p:spPr>
          <p:txBody>
            <a:bodyPr wrap="square" rtlCol="0">
              <a:spAutoFit/>
            </a:bodyPr>
            <a:lstStyle/>
            <a:p>
              <a:pPr algn="dist"/>
              <a:r>
                <a:rPr lang="zh-TW" altLang="en-US" b="1" dirty="0">
                  <a:solidFill>
                    <a:schemeClr val="accent1">
                      <a:lumMod val="50000"/>
                    </a:schemeClr>
                  </a:solidFill>
                  <a:latin typeface="俐方體11號" pitchFamily="2" charset="-120"/>
                  <a:ea typeface="俐方體11號" pitchFamily="2" charset="-120"/>
                </a:rPr>
                <a:t>公共聊天室即時交流</a:t>
              </a:r>
            </a:p>
          </p:txBody>
        </p:sp>
      </p:grpSp>
      <p:grpSp>
        <p:nvGrpSpPr>
          <p:cNvPr id="59" name="群組 58">
            <a:extLst>
              <a:ext uri="{FF2B5EF4-FFF2-40B4-BE49-F238E27FC236}">
                <a16:creationId xmlns:a16="http://schemas.microsoft.com/office/drawing/2014/main" id="{B67DAC53-21E4-4A13-AFDD-34DDF6EF6C29}"/>
              </a:ext>
            </a:extLst>
          </p:cNvPr>
          <p:cNvGrpSpPr/>
          <p:nvPr/>
        </p:nvGrpSpPr>
        <p:grpSpPr>
          <a:xfrm>
            <a:off x="6304860" y="3063172"/>
            <a:ext cx="3951522" cy="760237"/>
            <a:chOff x="1488702" y="2105353"/>
            <a:chExt cx="2391295" cy="941283"/>
          </a:xfrm>
        </p:grpSpPr>
        <p:grpSp>
          <p:nvGrpSpPr>
            <p:cNvPr id="60" name="群組 59">
              <a:extLst>
                <a:ext uri="{FF2B5EF4-FFF2-40B4-BE49-F238E27FC236}">
                  <a16:creationId xmlns:a16="http://schemas.microsoft.com/office/drawing/2014/main" id="{AF4CA06F-EC91-4CBC-B135-1B3C7A3A02D6}"/>
                </a:ext>
              </a:extLst>
            </p:cNvPr>
            <p:cNvGrpSpPr/>
            <p:nvPr/>
          </p:nvGrpSpPr>
          <p:grpSpPr>
            <a:xfrm>
              <a:off x="1488702" y="2105353"/>
              <a:ext cx="2391295" cy="739350"/>
              <a:chOff x="2348754" y="619124"/>
              <a:chExt cx="3992736" cy="739349"/>
            </a:xfrm>
          </p:grpSpPr>
          <p:pic>
            <p:nvPicPr>
              <p:cNvPr id="62" name="그림 2">
                <a:extLst>
                  <a:ext uri="{FF2B5EF4-FFF2-40B4-BE49-F238E27FC236}">
                    <a16:creationId xmlns:a16="http://schemas.microsoft.com/office/drawing/2014/main" id="{2770ABA5-C78B-49AF-82E8-F5EC9F7B7E32}"/>
                  </a:ext>
                </a:extLst>
              </p:cNvPr>
              <p:cNvPicPr>
                <a:picLocks noChangeAspect="1"/>
              </p:cNvPicPr>
              <p:nvPr/>
            </p:nvPicPr>
            <p:blipFill rotWithShape="1">
              <a:blip r:embed="rId6">
                <a:duotone>
                  <a:schemeClr val="accent5">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63" name="그림 2">
                <a:extLst>
                  <a:ext uri="{FF2B5EF4-FFF2-40B4-BE49-F238E27FC236}">
                    <a16:creationId xmlns:a16="http://schemas.microsoft.com/office/drawing/2014/main" id="{0C51BE68-27DA-48BC-92FF-03D8B0D4AD9E}"/>
                  </a:ext>
                </a:extLst>
              </p:cNvPr>
              <p:cNvPicPr>
                <a:picLocks noChangeAspect="1"/>
              </p:cNvPicPr>
              <p:nvPr/>
            </p:nvPicPr>
            <p:blipFill rotWithShape="1">
              <a:blip r:embed="rId6">
                <a:duotone>
                  <a:schemeClr val="accent5">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61" name="文字方塊 60">
              <a:extLst>
                <a:ext uri="{FF2B5EF4-FFF2-40B4-BE49-F238E27FC236}">
                  <a16:creationId xmlns:a16="http://schemas.microsoft.com/office/drawing/2014/main" id="{5F6FEB7C-5873-48CB-BEF5-A604B654C321}"/>
                </a:ext>
              </a:extLst>
            </p:cNvPr>
            <p:cNvSpPr txBox="1"/>
            <p:nvPr/>
          </p:nvSpPr>
          <p:spPr>
            <a:xfrm>
              <a:off x="1730627" y="2246385"/>
              <a:ext cx="1943777" cy="800251"/>
            </a:xfrm>
            <a:prstGeom prst="rect">
              <a:avLst/>
            </a:prstGeom>
            <a:noFill/>
          </p:spPr>
          <p:txBody>
            <a:bodyPr wrap="square" rtlCol="0">
              <a:spAutoFit/>
            </a:bodyPr>
            <a:lstStyle/>
            <a:p>
              <a:pPr algn="dist"/>
              <a:r>
                <a:rPr lang="zh-TW" altLang="en-US" b="1" dirty="0">
                  <a:solidFill>
                    <a:schemeClr val="accent1">
                      <a:lumMod val="50000"/>
                    </a:schemeClr>
                  </a:solidFill>
                  <a:latin typeface="俐方體11號" pitchFamily="2" charset="-120"/>
                  <a:ea typeface="俐方體11號" pitchFamily="2" charset="-120"/>
                </a:rPr>
                <a:t>四個不同的主題板塊</a:t>
              </a:r>
              <a:r>
                <a:rPr lang="en-US" altLang="zh-TW" b="1" dirty="0">
                  <a:solidFill>
                    <a:schemeClr val="accent1">
                      <a:lumMod val="50000"/>
                    </a:schemeClr>
                  </a:solidFill>
                  <a:latin typeface="俐方體11號" pitchFamily="2" charset="-120"/>
                  <a:ea typeface="俐方體11號" pitchFamily="2" charset="-120"/>
                </a:rPr>
                <a:t>(</a:t>
              </a:r>
              <a:r>
                <a:rPr lang="zh-TW" altLang="en-US" b="1" dirty="0">
                  <a:solidFill>
                    <a:schemeClr val="accent1">
                      <a:lumMod val="50000"/>
                    </a:schemeClr>
                  </a:solidFill>
                  <a:latin typeface="俐方體11號" pitchFamily="2" charset="-120"/>
                  <a:ea typeface="俐方體11號" pitchFamily="2" charset="-120"/>
                </a:rPr>
                <a:t>地圖</a:t>
              </a:r>
              <a:r>
                <a:rPr lang="en-US" altLang="zh-TW" b="1" dirty="0">
                  <a:solidFill>
                    <a:schemeClr val="accent1">
                      <a:lumMod val="50000"/>
                    </a:schemeClr>
                  </a:solidFill>
                  <a:latin typeface="俐方體11號" pitchFamily="2" charset="-120"/>
                  <a:ea typeface="俐方體11號" pitchFamily="2" charset="-120"/>
                </a:rPr>
                <a:t>)</a:t>
              </a:r>
              <a:endParaRPr lang="zh-TW" altLang="en-US" b="1" dirty="0">
                <a:solidFill>
                  <a:schemeClr val="accent1">
                    <a:lumMod val="50000"/>
                  </a:schemeClr>
                </a:solidFill>
                <a:latin typeface="俐方體11號" pitchFamily="2" charset="-120"/>
                <a:ea typeface="俐方體11號" pitchFamily="2" charset="-120"/>
              </a:endParaRPr>
            </a:p>
          </p:txBody>
        </p:sp>
      </p:grpSp>
      <p:cxnSp>
        <p:nvCxnSpPr>
          <p:cNvPr id="10" name="直線單箭頭接點 9">
            <a:extLst>
              <a:ext uri="{FF2B5EF4-FFF2-40B4-BE49-F238E27FC236}">
                <a16:creationId xmlns:a16="http://schemas.microsoft.com/office/drawing/2014/main" id="{0BA8553B-D1F3-4977-9680-DA45F6330409}"/>
              </a:ext>
            </a:extLst>
          </p:cNvPr>
          <p:cNvCxnSpPr>
            <a:cxnSpLocks/>
          </p:cNvCxnSpPr>
          <p:nvPr/>
        </p:nvCxnSpPr>
        <p:spPr>
          <a:xfrm>
            <a:off x="4993342" y="3361744"/>
            <a:ext cx="1102657"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64" name="群組 63">
            <a:extLst>
              <a:ext uri="{FF2B5EF4-FFF2-40B4-BE49-F238E27FC236}">
                <a16:creationId xmlns:a16="http://schemas.microsoft.com/office/drawing/2014/main" id="{E2BD7DB4-68CD-4D01-B2EF-4BEB52D2D22C}"/>
              </a:ext>
            </a:extLst>
          </p:cNvPr>
          <p:cNvGrpSpPr/>
          <p:nvPr/>
        </p:nvGrpSpPr>
        <p:grpSpPr>
          <a:xfrm>
            <a:off x="1798380" y="4160232"/>
            <a:ext cx="1845009" cy="597144"/>
            <a:chOff x="1488702" y="2105353"/>
            <a:chExt cx="2391295" cy="739350"/>
          </a:xfrm>
        </p:grpSpPr>
        <p:grpSp>
          <p:nvGrpSpPr>
            <p:cNvPr id="65" name="群組 64">
              <a:extLst>
                <a:ext uri="{FF2B5EF4-FFF2-40B4-BE49-F238E27FC236}">
                  <a16:creationId xmlns:a16="http://schemas.microsoft.com/office/drawing/2014/main" id="{9E97549F-CCBA-4D5A-8E0B-ABC456FE96AA}"/>
                </a:ext>
              </a:extLst>
            </p:cNvPr>
            <p:cNvGrpSpPr/>
            <p:nvPr/>
          </p:nvGrpSpPr>
          <p:grpSpPr>
            <a:xfrm>
              <a:off x="1488702" y="2105353"/>
              <a:ext cx="2391295" cy="739350"/>
              <a:chOff x="2348754" y="619124"/>
              <a:chExt cx="3992736" cy="739349"/>
            </a:xfrm>
          </p:grpSpPr>
          <p:pic>
            <p:nvPicPr>
              <p:cNvPr id="67" name="그림 2">
                <a:extLst>
                  <a:ext uri="{FF2B5EF4-FFF2-40B4-BE49-F238E27FC236}">
                    <a16:creationId xmlns:a16="http://schemas.microsoft.com/office/drawing/2014/main" id="{738D8960-7529-405B-A870-860B76C624DF}"/>
                  </a:ext>
                </a:extLst>
              </p:cNvPr>
              <p:cNvPicPr>
                <a:picLocks noChangeAspect="1"/>
              </p:cNvPicPr>
              <p:nvPr/>
            </p:nvPicPr>
            <p:blipFill rotWithShape="1">
              <a:blip r:embed="rId6">
                <a:duotone>
                  <a:schemeClr val="accent4">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68" name="그림 2">
                <a:extLst>
                  <a:ext uri="{FF2B5EF4-FFF2-40B4-BE49-F238E27FC236}">
                    <a16:creationId xmlns:a16="http://schemas.microsoft.com/office/drawing/2014/main" id="{D9F3640F-9934-44C0-9879-C0508A0ED93C}"/>
                  </a:ext>
                </a:extLst>
              </p:cNvPr>
              <p:cNvPicPr>
                <a:picLocks noChangeAspect="1"/>
              </p:cNvPicPr>
              <p:nvPr/>
            </p:nvPicPr>
            <p:blipFill rotWithShape="1">
              <a:blip r:embed="rId6">
                <a:duotone>
                  <a:schemeClr val="accent4">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66" name="文字方塊 65">
              <a:extLst>
                <a:ext uri="{FF2B5EF4-FFF2-40B4-BE49-F238E27FC236}">
                  <a16:creationId xmlns:a16="http://schemas.microsoft.com/office/drawing/2014/main" id="{16AE0404-D565-4479-A5C4-A356700B07F3}"/>
                </a:ext>
              </a:extLst>
            </p:cNvPr>
            <p:cNvSpPr txBox="1"/>
            <p:nvPr/>
          </p:nvSpPr>
          <p:spPr>
            <a:xfrm>
              <a:off x="1730627" y="2246385"/>
              <a:ext cx="1943777" cy="457286"/>
            </a:xfrm>
            <a:prstGeom prst="rect">
              <a:avLst/>
            </a:prstGeom>
            <a:noFill/>
          </p:spPr>
          <p:txBody>
            <a:bodyPr wrap="square" rtlCol="0">
              <a:spAutoFit/>
            </a:bodyPr>
            <a:lstStyle/>
            <a:p>
              <a:pPr algn="dist"/>
              <a:r>
                <a:rPr lang="en-US" altLang="zh-TW" b="1" dirty="0">
                  <a:solidFill>
                    <a:schemeClr val="accent4">
                      <a:lumMod val="50000"/>
                    </a:schemeClr>
                  </a:solidFill>
                  <a:latin typeface="俐方體11號" pitchFamily="2" charset="-120"/>
                  <a:ea typeface="俐方體11號" pitchFamily="2" charset="-120"/>
                </a:rPr>
                <a:t>1</a:t>
              </a:r>
              <a:r>
                <a:rPr lang="zh-TW" altLang="en-US" b="1" dirty="0">
                  <a:solidFill>
                    <a:schemeClr val="accent4">
                      <a:lumMod val="50000"/>
                    </a:schemeClr>
                  </a:solidFill>
                  <a:latin typeface="俐方體11號" pitchFamily="2" charset="-120"/>
                  <a:ea typeface="俐方體11號" pitchFamily="2" charset="-120"/>
                </a:rPr>
                <a:t>對</a:t>
              </a:r>
              <a:r>
                <a:rPr lang="en-US" altLang="zh-TW" b="1" dirty="0">
                  <a:solidFill>
                    <a:schemeClr val="accent4">
                      <a:lumMod val="50000"/>
                    </a:schemeClr>
                  </a:solidFill>
                  <a:latin typeface="俐方體11號" pitchFamily="2" charset="-120"/>
                  <a:ea typeface="俐方體11號" pitchFamily="2" charset="-120"/>
                </a:rPr>
                <a:t>1</a:t>
              </a:r>
              <a:r>
                <a:rPr lang="zh-TW" altLang="en-US" b="1" dirty="0">
                  <a:solidFill>
                    <a:schemeClr val="accent4">
                      <a:lumMod val="50000"/>
                    </a:schemeClr>
                  </a:solidFill>
                  <a:latin typeface="俐方體11號" pitchFamily="2" charset="-120"/>
                  <a:ea typeface="俐方體11號" pitchFamily="2" charset="-120"/>
                </a:rPr>
                <a:t>配對</a:t>
              </a:r>
            </a:p>
          </p:txBody>
        </p:sp>
      </p:grpSp>
      <p:cxnSp>
        <p:nvCxnSpPr>
          <p:cNvPr id="69" name="直線單箭頭接點 68">
            <a:extLst>
              <a:ext uri="{FF2B5EF4-FFF2-40B4-BE49-F238E27FC236}">
                <a16:creationId xmlns:a16="http://schemas.microsoft.com/office/drawing/2014/main" id="{C719CFBC-9C38-4C50-A00E-61D421B2B93E}"/>
              </a:ext>
            </a:extLst>
          </p:cNvPr>
          <p:cNvCxnSpPr>
            <a:cxnSpLocks/>
          </p:cNvCxnSpPr>
          <p:nvPr/>
        </p:nvCxnSpPr>
        <p:spPr>
          <a:xfrm>
            <a:off x="4258632" y="2139384"/>
            <a:ext cx="1837367"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70" name="群組 69">
            <a:extLst>
              <a:ext uri="{FF2B5EF4-FFF2-40B4-BE49-F238E27FC236}">
                <a16:creationId xmlns:a16="http://schemas.microsoft.com/office/drawing/2014/main" id="{383B39FB-A750-44B3-8017-2D0B58B67977}"/>
              </a:ext>
            </a:extLst>
          </p:cNvPr>
          <p:cNvGrpSpPr/>
          <p:nvPr/>
        </p:nvGrpSpPr>
        <p:grpSpPr>
          <a:xfrm>
            <a:off x="4750815" y="4160232"/>
            <a:ext cx="1845009" cy="597144"/>
            <a:chOff x="1488702" y="2105353"/>
            <a:chExt cx="2391295" cy="739350"/>
          </a:xfrm>
        </p:grpSpPr>
        <p:grpSp>
          <p:nvGrpSpPr>
            <p:cNvPr id="71" name="群組 70">
              <a:extLst>
                <a:ext uri="{FF2B5EF4-FFF2-40B4-BE49-F238E27FC236}">
                  <a16:creationId xmlns:a16="http://schemas.microsoft.com/office/drawing/2014/main" id="{FFA5496F-F0B9-4390-8B85-A97FB9D2D26C}"/>
                </a:ext>
              </a:extLst>
            </p:cNvPr>
            <p:cNvGrpSpPr/>
            <p:nvPr/>
          </p:nvGrpSpPr>
          <p:grpSpPr>
            <a:xfrm>
              <a:off x="1488702" y="2105353"/>
              <a:ext cx="2391295" cy="739350"/>
              <a:chOff x="2348754" y="619124"/>
              <a:chExt cx="3992736" cy="739349"/>
            </a:xfrm>
          </p:grpSpPr>
          <p:pic>
            <p:nvPicPr>
              <p:cNvPr id="73" name="그림 2">
                <a:extLst>
                  <a:ext uri="{FF2B5EF4-FFF2-40B4-BE49-F238E27FC236}">
                    <a16:creationId xmlns:a16="http://schemas.microsoft.com/office/drawing/2014/main" id="{8D6A899C-374A-42F3-B0C0-8F8658E74F51}"/>
                  </a:ext>
                </a:extLst>
              </p:cNvPr>
              <p:cNvPicPr>
                <a:picLocks noChangeAspect="1"/>
              </p:cNvPicPr>
              <p:nvPr/>
            </p:nvPicPr>
            <p:blipFill rotWithShape="1">
              <a:blip r:embed="rId6">
                <a:duotone>
                  <a:schemeClr val="accent4">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74" name="그림 2">
                <a:extLst>
                  <a:ext uri="{FF2B5EF4-FFF2-40B4-BE49-F238E27FC236}">
                    <a16:creationId xmlns:a16="http://schemas.microsoft.com/office/drawing/2014/main" id="{41109AF0-0455-438B-A6E3-A8305F978FA2}"/>
                  </a:ext>
                </a:extLst>
              </p:cNvPr>
              <p:cNvPicPr>
                <a:picLocks noChangeAspect="1"/>
              </p:cNvPicPr>
              <p:nvPr/>
            </p:nvPicPr>
            <p:blipFill rotWithShape="1">
              <a:blip r:embed="rId6">
                <a:duotone>
                  <a:schemeClr val="accent4">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72" name="文字方塊 71">
              <a:extLst>
                <a:ext uri="{FF2B5EF4-FFF2-40B4-BE49-F238E27FC236}">
                  <a16:creationId xmlns:a16="http://schemas.microsoft.com/office/drawing/2014/main" id="{467A06DF-4263-4A63-89D9-4DF28C354229}"/>
                </a:ext>
              </a:extLst>
            </p:cNvPr>
            <p:cNvSpPr txBox="1"/>
            <p:nvPr/>
          </p:nvSpPr>
          <p:spPr>
            <a:xfrm>
              <a:off x="1730627" y="2246385"/>
              <a:ext cx="1943776" cy="457286"/>
            </a:xfrm>
            <a:prstGeom prst="rect">
              <a:avLst/>
            </a:prstGeom>
            <a:noFill/>
          </p:spPr>
          <p:txBody>
            <a:bodyPr wrap="square" rtlCol="0">
              <a:spAutoFit/>
            </a:bodyPr>
            <a:lstStyle/>
            <a:p>
              <a:pPr algn="dist"/>
              <a:r>
                <a:rPr lang="zh-TW" altLang="en-US" b="1" dirty="0">
                  <a:solidFill>
                    <a:schemeClr val="accent4">
                      <a:lumMod val="50000"/>
                    </a:schemeClr>
                  </a:solidFill>
                  <a:latin typeface="俐方體11號" pitchFamily="2" charset="-120"/>
                  <a:ea typeface="俐方體11號" pitchFamily="2" charset="-120"/>
                </a:rPr>
                <a:t>語音交流</a:t>
              </a:r>
            </a:p>
          </p:txBody>
        </p:sp>
      </p:grpSp>
      <p:grpSp>
        <p:nvGrpSpPr>
          <p:cNvPr id="75" name="群組 74">
            <a:extLst>
              <a:ext uri="{FF2B5EF4-FFF2-40B4-BE49-F238E27FC236}">
                <a16:creationId xmlns:a16="http://schemas.microsoft.com/office/drawing/2014/main" id="{70A7282D-CFB6-4C29-92CD-CCF36E08A656}"/>
              </a:ext>
            </a:extLst>
          </p:cNvPr>
          <p:cNvGrpSpPr/>
          <p:nvPr/>
        </p:nvGrpSpPr>
        <p:grpSpPr>
          <a:xfrm>
            <a:off x="1798380" y="5436667"/>
            <a:ext cx="1845009" cy="597144"/>
            <a:chOff x="1488702" y="2105353"/>
            <a:chExt cx="2391295" cy="739350"/>
          </a:xfrm>
        </p:grpSpPr>
        <p:grpSp>
          <p:nvGrpSpPr>
            <p:cNvPr id="76" name="群組 75">
              <a:extLst>
                <a:ext uri="{FF2B5EF4-FFF2-40B4-BE49-F238E27FC236}">
                  <a16:creationId xmlns:a16="http://schemas.microsoft.com/office/drawing/2014/main" id="{AFA803B4-5FBD-4D21-8034-A5E7BD3B8561}"/>
                </a:ext>
              </a:extLst>
            </p:cNvPr>
            <p:cNvGrpSpPr/>
            <p:nvPr/>
          </p:nvGrpSpPr>
          <p:grpSpPr>
            <a:xfrm>
              <a:off x="1488702" y="2105353"/>
              <a:ext cx="2391295" cy="739350"/>
              <a:chOff x="2348754" y="619124"/>
              <a:chExt cx="3992736" cy="739349"/>
            </a:xfrm>
          </p:grpSpPr>
          <p:pic>
            <p:nvPicPr>
              <p:cNvPr id="78" name="그림 2">
                <a:extLst>
                  <a:ext uri="{FF2B5EF4-FFF2-40B4-BE49-F238E27FC236}">
                    <a16:creationId xmlns:a16="http://schemas.microsoft.com/office/drawing/2014/main" id="{0B024A96-9222-4325-8DAB-9B4EB484531E}"/>
                  </a:ext>
                </a:extLst>
              </p:cNvPr>
              <p:cNvPicPr>
                <a:picLocks noChangeAspect="1"/>
              </p:cNvPicPr>
              <p:nvPr/>
            </p:nvPicPr>
            <p:blipFill rotWithShape="1">
              <a:blip r:embed="rId6">
                <a:duotone>
                  <a:schemeClr val="accent4">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79" name="그림 2">
                <a:extLst>
                  <a:ext uri="{FF2B5EF4-FFF2-40B4-BE49-F238E27FC236}">
                    <a16:creationId xmlns:a16="http://schemas.microsoft.com/office/drawing/2014/main" id="{DE47797F-74A2-4085-A4BE-73B956A3A720}"/>
                  </a:ext>
                </a:extLst>
              </p:cNvPr>
              <p:cNvPicPr>
                <a:picLocks noChangeAspect="1"/>
              </p:cNvPicPr>
              <p:nvPr/>
            </p:nvPicPr>
            <p:blipFill rotWithShape="1">
              <a:blip r:embed="rId6">
                <a:duotone>
                  <a:schemeClr val="accent4">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77" name="文字方塊 76">
              <a:extLst>
                <a:ext uri="{FF2B5EF4-FFF2-40B4-BE49-F238E27FC236}">
                  <a16:creationId xmlns:a16="http://schemas.microsoft.com/office/drawing/2014/main" id="{D6FE552D-0861-4F36-8E5D-73629052EB41}"/>
                </a:ext>
              </a:extLst>
            </p:cNvPr>
            <p:cNvSpPr txBox="1"/>
            <p:nvPr/>
          </p:nvSpPr>
          <p:spPr>
            <a:xfrm>
              <a:off x="1730627" y="2246385"/>
              <a:ext cx="1943777" cy="457286"/>
            </a:xfrm>
            <a:prstGeom prst="rect">
              <a:avLst/>
            </a:prstGeom>
            <a:noFill/>
          </p:spPr>
          <p:txBody>
            <a:bodyPr wrap="square" rtlCol="0">
              <a:spAutoFit/>
            </a:bodyPr>
            <a:lstStyle/>
            <a:p>
              <a:pPr algn="dist"/>
              <a:r>
                <a:rPr lang="zh-TW" altLang="en-US" b="1" dirty="0">
                  <a:solidFill>
                    <a:schemeClr val="accent4">
                      <a:lumMod val="50000"/>
                    </a:schemeClr>
                  </a:solidFill>
                  <a:latin typeface="俐方體11號" pitchFamily="2" charset="-120"/>
                  <a:ea typeface="俐方體11號" pitchFamily="2" charset="-120"/>
                </a:rPr>
                <a:t>視訊交友</a:t>
              </a:r>
            </a:p>
          </p:txBody>
        </p:sp>
      </p:grpSp>
      <p:cxnSp>
        <p:nvCxnSpPr>
          <p:cNvPr id="80" name="直線單箭頭接點 79">
            <a:extLst>
              <a:ext uri="{FF2B5EF4-FFF2-40B4-BE49-F238E27FC236}">
                <a16:creationId xmlns:a16="http://schemas.microsoft.com/office/drawing/2014/main" id="{3A7B8546-608D-4E8A-9093-DA2BDA3AFF6F}"/>
              </a:ext>
            </a:extLst>
          </p:cNvPr>
          <p:cNvCxnSpPr>
            <a:cxnSpLocks/>
          </p:cNvCxnSpPr>
          <p:nvPr/>
        </p:nvCxnSpPr>
        <p:spPr>
          <a:xfrm>
            <a:off x="3863311" y="4458804"/>
            <a:ext cx="735583" cy="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線單箭頭接點 18">
            <a:extLst>
              <a:ext uri="{FF2B5EF4-FFF2-40B4-BE49-F238E27FC236}">
                <a16:creationId xmlns:a16="http://schemas.microsoft.com/office/drawing/2014/main" id="{738CD20E-09CE-4E13-AFEE-FFC7D9425284}"/>
              </a:ext>
            </a:extLst>
          </p:cNvPr>
          <p:cNvCxnSpPr>
            <a:cxnSpLocks/>
          </p:cNvCxnSpPr>
          <p:nvPr/>
        </p:nvCxnSpPr>
        <p:spPr>
          <a:xfrm>
            <a:off x="2672147" y="4840941"/>
            <a:ext cx="0" cy="52891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0589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25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9"/>
                                        </p:tgtEl>
                                        <p:attrNameLst>
                                          <p:attrName>style.visibility</p:attrName>
                                        </p:attrNameLst>
                                      </p:cBhvr>
                                      <p:to>
                                        <p:strVal val="visible"/>
                                      </p:to>
                                    </p:set>
                                    <p:animEffect transition="in" filter="fade">
                                      <p:cBhvr>
                                        <p:cTn id="12" dur="250"/>
                                        <p:tgtEl>
                                          <p:spTgt spid="6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fade">
                                      <p:cBhvr>
                                        <p:cTn id="17" dur="250"/>
                                        <p:tgtEl>
                                          <p:spTgt spid="3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250"/>
                                        <p:tgtEl>
                                          <p:spTgt spid="5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25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9"/>
                                        </p:tgtEl>
                                        <p:attrNameLst>
                                          <p:attrName>style.visibility</p:attrName>
                                        </p:attrNameLst>
                                      </p:cBhvr>
                                      <p:to>
                                        <p:strVal val="visible"/>
                                      </p:to>
                                    </p:set>
                                    <p:animEffect transition="in" filter="fade">
                                      <p:cBhvr>
                                        <p:cTn id="32" dur="250"/>
                                        <p:tgtEl>
                                          <p:spTgt spid="5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fade">
                                      <p:cBhvr>
                                        <p:cTn id="37" dur="250"/>
                                        <p:tgtEl>
                                          <p:spTgt spid="6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0"/>
                                        </p:tgtEl>
                                        <p:attrNameLst>
                                          <p:attrName>style.visibility</p:attrName>
                                        </p:attrNameLst>
                                      </p:cBhvr>
                                      <p:to>
                                        <p:strVal val="visible"/>
                                      </p:to>
                                    </p:set>
                                    <p:animEffect transition="in" filter="fade">
                                      <p:cBhvr>
                                        <p:cTn id="42" dur="250"/>
                                        <p:tgtEl>
                                          <p:spTgt spid="8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0"/>
                                        </p:tgtEl>
                                        <p:attrNameLst>
                                          <p:attrName>style.visibility</p:attrName>
                                        </p:attrNameLst>
                                      </p:cBhvr>
                                      <p:to>
                                        <p:strVal val="visible"/>
                                      </p:to>
                                    </p:set>
                                    <p:animEffect transition="in" filter="fade">
                                      <p:cBhvr>
                                        <p:cTn id="47" dur="250"/>
                                        <p:tgtEl>
                                          <p:spTgt spid="7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25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75"/>
                                        </p:tgtEl>
                                        <p:attrNameLst>
                                          <p:attrName>style.visibility</p:attrName>
                                        </p:attrNameLst>
                                      </p:cBhvr>
                                      <p:to>
                                        <p:strVal val="visible"/>
                                      </p:to>
                                    </p:set>
                                    <p:animEffect transition="in" filter="fade">
                                      <p:cBhvr>
                                        <p:cTn id="57" dur="25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圖片 39">
            <a:extLst>
              <a:ext uri="{FF2B5EF4-FFF2-40B4-BE49-F238E27FC236}">
                <a16:creationId xmlns:a16="http://schemas.microsoft.com/office/drawing/2014/main" id="{2BDA43C9-4B5E-493B-9595-FA7EB5F01B8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Effect>
                      <a14:brightnessContrast bright="-60000" contrast="20000"/>
                    </a14:imgEffect>
                  </a14:imgLayer>
                </a14:imgProps>
              </a:ext>
            </a:extLst>
          </a:blip>
          <a:srcRect l="15468" t="16840" r="20934" b="27373"/>
          <a:stretch/>
        </p:blipFill>
        <p:spPr>
          <a:xfrm>
            <a:off x="-1" y="633"/>
            <a:ext cx="12192001" cy="6858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圖片 16">
            <a:extLst>
              <a:ext uri="{FF2B5EF4-FFF2-40B4-BE49-F238E27FC236}">
                <a16:creationId xmlns:a16="http://schemas.microsoft.com/office/drawing/2014/main" id="{8BBF2D39-5903-43DD-8042-D6F348580A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939" y="6055750"/>
            <a:ext cx="767493" cy="767493"/>
          </a:xfrm>
          <a:prstGeom prst="rect">
            <a:avLst/>
          </a:prstGeom>
          <a:effectLst>
            <a:outerShdw blurRad="50800" dist="38100" dir="2700000" algn="tl" rotWithShape="0">
              <a:prstClr val="black">
                <a:alpha val="40000"/>
              </a:prstClr>
            </a:outerShdw>
          </a:effectLst>
        </p:spPr>
      </p:pic>
      <p:pic>
        <p:nvPicPr>
          <p:cNvPr id="82" name="圖片 81">
            <a:extLst>
              <a:ext uri="{FF2B5EF4-FFF2-40B4-BE49-F238E27FC236}">
                <a16:creationId xmlns:a16="http://schemas.microsoft.com/office/drawing/2014/main" id="{A9DED090-1037-4C83-B657-3410148984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8804289" y="6304314"/>
            <a:ext cx="551957" cy="551957"/>
          </a:xfrm>
          <a:prstGeom prst="rect">
            <a:avLst/>
          </a:prstGeom>
          <a:effectLst>
            <a:outerShdw blurRad="50800" dist="38100" dir="2700000" algn="tl" rotWithShape="0">
              <a:prstClr val="black">
                <a:alpha val="40000"/>
              </a:prstClr>
            </a:outerShdw>
          </a:effectLst>
        </p:spPr>
      </p:pic>
      <p:grpSp>
        <p:nvGrpSpPr>
          <p:cNvPr id="2" name="群組 1">
            <a:extLst>
              <a:ext uri="{FF2B5EF4-FFF2-40B4-BE49-F238E27FC236}">
                <a16:creationId xmlns:a16="http://schemas.microsoft.com/office/drawing/2014/main" id="{D7E074CA-6B9A-4980-BDB2-800BB8FCDCB6}"/>
              </a:ext>
            </a:extLst>
          </p:cNvPr>
          <p:cNvGrpSpPr/>
          <p:nvPr/>
        </p:nvGrpSpPr>
        <p:grpSpPr>
          <a:xfrm>
            <a:off x="758079" y="476248"/>
            <a:ext cx="3992736" cy="739350"/>
            <a:chOff x="2348754" y="619123"/>
            <a:chExt cx="3992736" cy="739350"/>
          </a:xfrm>
        </p:grpSpPr>
        <p:pic>
          <p:nvPicPr>
            <p:cNvPr id="31" name="그림 2">
              <a:extLst>
                <a:ext uri="{FF2B5EF4-FFF2-40B4-BE49-F238E27FC236}">
                  <a16:creationId xmlns:a16="http://schemas.microsoft.com/office/drawing/2014/main" id="{40AF7F43-D3A0-4107-8C84-6DD20499867C}"/>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3" name="그림 2">
              <a:extLst>
                <a:ext uri="{FF2B5EF4-FFF2-40B4-BE49-F238E27FC236}">
                  <a16:creationId xmlns:a16="http://schemas.microsoft.com/office/drawing/2014/main" id="{ABD41F3E-48F5-4AA8-95BB-D2B88381E89B}"/>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sp>
          <p:nvSpPr>
            <p:cNvPr id="3" name="文字方塊 2">
              <a:extLst>
                <a:ext uri="{FF2B5EF4-FFF2-40B4-BE49-F238E27FC236}">
                  <a16:creationId xmlns:a16="http://schemas.microsoft.com/office/drawing/2014/main" id="{5B840A38-C6BA-4996-B04D-926BC0DA3808}"/>
                </a:ext>
              </a:extLst>
            </p:cNvPr>
            <p:cNvSpPr txBox="1"/>
            <p:nvPr/>
          </p:nvSpPr>
          <p:spPr>
            <a:xfrm>
              <a:off x="3226814" y="783130"/>
              <a:ext cx="2828925" cy="369332"/>
            </a:xfrm>
            <a:prstGeom prst="rect">
              <a:avLst/>
            </a:prstGeom>
            <a:noFill/>
          </p:spPr>
          <p:txBody>
            <a:bodyPr wrap="square" rtlCol="0">
              <a:spAutoFit/>
            </a:bodyPr>
            <a:lstStyle/>
            <a:p>
              <a:pPr algn="dist"/>
              <a:r>
                <a:rPr lang="zh-TW" altLang="en-US" b="1" dirty="0">
                  <a:latin typeface="俐方體11號" pitchFamily="2" charset="-120"/>
                  <a:ea typeface="俐方體11號" pitchFamily="2" charset="-120"/>
                </a:rPr>
                <a:t>專案架構</a:t>
              </a:r>
            </a:p>
          </p:txBody>
        </p:sp>
        <p:pic>
          <p:nvPicPr>
            <p:cNvPr id="32" name="圖片 31">
              <a:extLst>
                <a:ext uri="{FF2B5EF4-FFF2-40B4-BE49-F238E27FC236}">
                  <a16:creationId xmlns:a16="http://schemas.microsoft.com/office/drawing/2014/main" id="{224AFC62-41B6-4D4F-8AC9-0F9E52AD9C0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64575" y="619123"/>
              <a:ext cx="552976" cy="739350"/>
            </a:xfrm>
            <a:prstGeom prst="rect">
              <a:avLst/>
            </a:prstGeom>
            <a:effectLst>
              <a:outerShdw blurRad="50800" dist="38100" dir="2700000" algn="tl" rotWithShape="0">
                <a:prstClr val="black">
                  <a:alpha val="40000"/>
                </a:prstClr>
              </a:outerShdw>
            </a:effectLst>
          </p:spPr>
        </p:pic>
      </p:grpSp>
      <p:sp>
        <p:nvSpPr>
          <p:cNvPr id="11" name="AutoShape 5">
            <a:extLst>
              <a:ext uri="{FF2B5EF4-FFF2-40B4-BE49-F238E27FC236}">
                <a16:creationId xmlns:a16="http://schemas.microsoft.com/office/drawing/2014/main" id="{962F265C-6552-4BA9-AF15-57AF99C8C63D}"/>
              </a:ext>
            </a:extLst>
          </p:cNvPr>
          <p:cNvSpPr>
            <a:spLocks noChangeAspect="1" noChangeArrowheads="1"/>
          </p:cNvSpPr>
          <p:nvPr/>
        </p:nvSpPr>
        <p:spPr bwMode="auto">
          <a:xfrm>
            <a:off x="69850" y="-6635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a:p>
        </p:txBody>
      </p:sp>
      <p:grpSp>
        <p:nvGrpSpPr>
          <p:cNvPr id="29" name="群組 28">
            <a:extLst>
              <a:ext uri="{FF2B5EF4-FFF2-40B4-BE49-F238E27FC236}">
                <a16:creationId xmlns:a16="http://schemas.microsoft.com/office/drawing/2014/main" id="{D1488388-8D42-44B3-84DA-02840CD82BFF}"/>
              </a:ext>
            </a:extLst>
          </p:cNvPr>
          <p:cNvGrpSpPr/>
          <p:nvPr/>
        </p:nvGrpSpPr>
        <p:grpSpPr>
          <a:xfrm>
            <a:off x="2026789" y="2666123"/>
            <a:ext cx="1435502" cy="597144"/>
            <a:chOff x="1488702" y="2105353"/>
            <a:chExt cx="2391295" cy="739350"/>
          </a:xfrm>
        </p:grpSpPr>
        <p:grpSp>
          <p:nvGrpSpPr>
            <p:cNvPr id="30" name="群組 29">
              <a:extLst>
                <a:ext uri="{FF2B5EF4-FFF2-40B4-BE49-F238E27FC236}">
                  <a16:creationId xmlns:a16="http://schemas.microsoft.com/office/drawing/2014/main" id="{914A8D34-D79A-439E-B176-065EB070ECF5}"/>
                </a:ext>
              </a:extLst>
            </p:cNvPr>
            <p:cNvGrpSpPr/>
            <p:nvPr/>
          </p:nvGrpSpPr>
          <p:grpSpPr>
            <a:xfrm>
              <a:off x="1488702" y="2105353"/>
              <a:ext cx="2391295" cy="739350"/>
              <a:chOff x="2348754" y="619124"/>
              <a:chExt cx="3992736" cy="739349"/>
            </a:xfrm>
          </p:grpSpPr>
          <p:pic>
            <p:nvPicPr>
              <p:cNvPr id="36" name="그림 2">
                <a:extLst>
                  <a:ext uri="{FF2B5EF4-FFF2-40B4-BE49-F238E27FC236}">
                    <a16:creationId xmlns:a16="http://schemas.microsoft.com/office/drawing/2014/main" id="{2A0BA514-6E57-4558-9392-1156BF09C3E1}"/>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39" name="그림 2">
                <a:extLst>
                  <a:ext uri="{FF2B5EF4-FFF2-40B4-BE49-F238E27FC236}">
                    <a16:creationId xmlns:a16="http://schemas.microsoft.com/office/drawing/2014/main" id="{B7E44709-D0CB-41DF-81CD-BCE667CAE7ED}"/>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34" name="文字方塊 33">
              <a:extLst>
                <a:ext uri="{FF2B5EF4-FFF2-40B4-BE49-F238E27FC236}">
                  <a16:creationId xmlns:a16="http://schemas.microsoft.com/office/drawing/2014/main" id="{EF04B317-D2CF-4F36-AC16-250D0559FC8D}"/>
                </a:ext>
              </a:extLst>
            </p:cNvPr>
            <p:cNvSpPr txBox="1"/>
            <p:nvPr/>
          </p:nvSpPr>
          <p:spPr>
            <a:xfrm>
              <a:off x="1652941" y="2229461"/>
              <a:ext cx="1943777" cy="457286"/>
            </a:xfrm>
            <a:prstGeom prst="rect">
              <a:avLst/>
            </a:prstGeom>
            <a:noFill/>
          </p:spPr>
          <p:txBody>
            <a:bodyPr wrap="square" rtlCol="0">
              <a:spAutoFit/>
            </a:bodyPr>
            <a:lstStyle/>
            <a:p>
              <a:pPr algn="dist"/>
              <a:r>
                <a:rPr lang="en-US" altLang="zh-TW" b="1" dirty="0">
                  <a:solidFill>
                    <a:schemeClr val="accent2">
                      <a:lumMod val="50000"/>
                    </a:schemeClr>
                  </a:solidFill>
                  <a:latin typeface="俐方體11號" pitchFamily="2" charset="-120"/>
                  <a:ea typeface="俐方體11號" pitchFamily="2" charset="-120"/>
                </a:rPr>
                <a:t>Vue.js</a:t>
              </a:r>
              <a:endParaRPr lang="zh-TW" altLang="en-US" b="1" dirty="0">
                <a:solidFill>
                  <a:schemeClr val="accent2">
                    <a:lumMod val="50000"/>
                  </a:schemeClr>
                </a:solidFill>
                <a:latin typeface="俐方體11號" pitchFamily="2" charset="-120"/>
                <a:ea typeface="俐方體11號" pitchFamily="2" charset="-120"/>
              </a:endParaRPr>
            </a:p>
          </p:txBody>
        </p:sp>
      </p:grpSp>
      <p:grpSp>
        <p:nvGrpSpPr>
          <p:cNvPr id="55" name="群組 54">
            <a:extLst>
              <a:ext uri="{FF2B5EF4-FFF2-40B4-BE49-F238E27FC236}">
                <a16:creationId xmlns:a16="http://schemas.microsoft.com/office/drawing/2014/main" id="{313257DC-4E7D-407D-946E-129EBB0D4D9D}"/>
              </a:ext>
            </a:extLst>
          </p:cNvPr>
          <p:cNvGrpSpPr/>
          <p:nvPr/>
        </p:nvGrpSpPr>
        <p:grpSpPr>
          <a:xfrm>
            <a:off x="2026789" y="1659630"/>
            <a:ext cx="765969" cy="506521"/>
            <a:chOff x="1488702" y="2105353"/>
            <a:chExt cx="2391295" cy="739350"/>
          </a:xfrm>
        </p:grpSpPr>
        <p:grpSp>
          <p:nvGrpSpPr>
            <p:cNvPr id="56" name="群組 55">
              <a:extLst>
                <a:ext uri="{FF2B5EF4-FFF2-40B4-BE49-F238E27FC236}">
                  <a16:creationId xmlns:a16="http://schemas.microsoft.com/office/drawing/2014/main" id="{67D0EE40-404B-491E-BE3D-E5252E27E699}"/>
                </a:ext>
              </a:extLst>
            </p:cNvPr>
            <p:cNvGrpSpPr/>
            <p:nvPr/>
          </p:nvGrpSpPr>
          <p:grpSpPr>
            <a:xfrm>
              <a:off x="1488702" y="2105353"/>
              <a:ext cx="2391295" cy="739350"/>
              <a:chOff x="2348754" y="619124"/>
              <a:chExt cx="3992736" cy="739349"/>
            </a:xfrm>
          </p:grpSpPr>
          <p:pic>
            <p:nvPicPr>
              <p:cNvPr id="58" name="그림 2">
                <a:extLst>
                  <a:ext uri="{FF2B5EF4-FFF2-40B4-BE49-F238E27FC236}">
                    <a16:creationId xmlns:a16="http://schemas.microsoft.com/office/drawing/2014/main" id="{B60141CC-2B1A-4519-897E-7DFC04EFD6A5}"/>
                  </a:ext>
                </a:extLst>
              </p:cNvPr>
              <p:cNvPicPr>
                <a:picLocks noChangeAspect="1"/>
              </p:cNvPicPr>
              <p:nvPr/>
            </p:nvPicPr>
            <p:blipFill rotWithShape="1">
              <a:blip r:embed="rId6">
                <a:duotone>
                  <a:prstClr val="black"/>
                  <a:schemeClr val="bg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59" name="그림 2">
                <a:extLst>
                  <a:ext uri="{FF2B5EF4-FFF2-40B4-BE49-F238E27FC236}">
                    <a16:creationId xmlns:a16="http://schemas.microsoft.com/office/drawing/2014/main" id="{53B38A7E-961A-4417-9D20-A58A3208A4BC}"/>
                  </a:ext>
                </a:extLst>
              </p:cNvPr>
              <p:cNvPicPr>
                <a:picLocks noChangeAspect="1"/>
              </p:cNvPicPr>
              <p:nvPr/>
            </p:nvPicPr>
            <p:blipFill rotWithShape="1">
              <a:blip r:embed="rId6">
                <a:duotone>
                  <a:prstClr val="black"/>
                  <a:schemeClr val="bg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57" name="文字方塊 56">
              <a:extLst>
                <a:ext uri="{FF2B5EF4-FFF2-40B4-BE49-F238E27FC236}">
                  <a16:creationId xmlns:a16="http://schemas.microsoft.com/office/drawing/2014/main" id="{2EC87925-514B-443D-8299-BB1386410691}"/>
                </a:ext>
              </a:extLst>
            </p:cNvPr>
            <p:cNvSpPr txBox="1"/>
            <p:nvPr/>
          </p:nvSpPr>
          <p:spPr>
            <a:xfrm>
              <a:off x="1652943" y="2207515"/>
              <a:ext cx="2227054" cy="369333"/>
            </a:xfrm>
            <a:prstGeom prst="rect">
              <a:avLst/>
            </a:prstGeom>
            <a:noFill/>
          </p:spPr>
          <p:txBody>
            <a:bodyPr wrap="square" rtlCol="0">
              <a:spAutoFit/>
            </a:bodyPr>
            <a:lstStyle/>
            <a:p>
              <a:r>
                <a:rPr lang="zh-TW" altLang="en-US" b="1" dirty="0">
                  <a:latin typeface="俐方體11號" pitchFamily="2" charset="-120"/>
                  <a:ea typeface="俐方體11號" pitchFamily="2" charset="-120"/>
                </a:rPr>
                <a:t>前台</a:t>
              </a:r>
            </a:p>
          </p:txBody>
        </p:sp>
      </p:grpSp>
      <p:grpSp>
        <p:nvGrpSpPr>
          <p:cNvPr id="60" name="群組 59">
            <a:extLst>
              <a:ext uri="{FF2B5EF4-FFF2-40B4-BE49-F238E27FC236}">
                <a16:creationId xmlns:a16="http://schemas.microsoft.com/office/drawing/2014/main" id="{1A2C1DFC-2E03-41FE-8017-6834804F1601}"/>
              </a:ext>
            </a:extLst>
          </p:cNvPr>
          <p:cNvGrpSpPr/>
          <p:nvPr/>
        </p:nvGrpSpPr>
        <p:grpSpPr>
          <a:xfrm>
            <a:off x="4033063" y="2666123"/>
            <a:ext cx="2705087" cy="746568"/>
            <a:chOff x="1488702" y="2105353"/>
            <a:chExt cx="2391295" cy="924358"/>
          </a:xfrm>
        </p:grpSpPr>
        <p:grpSp>
          <p:nvGrpSpPr>
            <p:cNvPr id="61" name="群組 60">
              <a:extLst>
                <a:ext uri="{FF2B5EF4-FFF2-40B4-BE49-F238E27FC236}">
                  <a16:creationId xmlns:a16="http://schemas.microsoft.com/office/drawing/2014/main" id="{2B0D1942-00AF-4DE8-87D7-A87CAD8EFE62}"/>
                </a:ext>
              </a:extLst>
            </p:cNvPr>
            <p:cNvGrpSpPr/>
            <p:nvPr/>
          </p:nvGrpSpPr>
          <p:grpSpPr>
            <a:xfrm>
              <a:off x="1488702" y="2105353"/>
              <a:ext cx="2391295" cy="739350"/>
              <a:chOff x="2348754" y="619124"/>
              <a:chExt cx="3992736" cy="739349"/>
            </a:xfrm>
          </p:grpSpPr>
          <p:pic>
            <p:nvPicPr>
              <p:cNvPr id="63" name="그림 2">
                <a:extLst>
                  <a:ext uri="{FF2B5EF4-FFF2-40B4-BE49-F238E27FC236}">
                    <a16:creationId xmlns:a16="http://schemas.microsoft.com/office/drawing/2014/main" id="{7DB02F3C-B076-4FD5-8E06-3A0821FD0593}"/>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64" name="그림 2">
                <a:extLst>
                  <a:ext uri="{FF2B5EF4-FFF2-40B4-BE49-F238E27FC236}">
                    <a16:creationId xmlns:a16="http://schemas.microsoft.com/office/drawing/2014/main" id="{530E78E2-BBC1-475D-B321-3A00864833D7}"/>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62" name="文字方塊 61">
              <a:extLst>
                <a:ext uri="{FF2B5EF4-FFF2-40B4-BE49-F238E27FC236}">
                  <a16:creationId xmlns:a16="http://schemas.microsoft.com/office/drawing/2014/main" id="{EF3E8E48-256F-4C4A-8FB5-0F87D0DD5495}"/>
                </a:ext>
              </a:extLst>
            </p:cNvPr>
            <p:cNvSpPr txBox="1"/>
            <p:nvPr/>
          </p:nvSpPr>
          <p:spPr>
            <a:xfrm>
              <a:off x="1652941" y="2229461"/>
              <a:ext cx="1943778" cy="800250"/>
            </a:xfrm>
            <a:prstGeom prst="rect">
              <a:avLst/>
            </a:prstGeom>
            <a:noFill/>
          </p:spPr>
          <p:txBody>
            <a:bodyPr wrap="square" rtlCol="0">
              <a:spAutoFit/>
            </a:bodyPr>
            <a:lstStyle/>
            <a:p>
              <a:pPr algn="dist"/>
              <a:r>
                <a:rPr lang="en-US" altLang="zh-TW" b="1" dirty="0">
                  <a:solidFill>
                    <a:schemeClr val="accent2">
                      <a:lumMod val="50000"/>
                    </a:schemeClr>
                  </a:solidFill>
                  <a:latin typeface="俐方體11號" pitchFamily="2" charset="-120"/>
                  <a:ea typeface="俐方體11號" pitchFamily="2" charset="-120"/>
                </a:rPr>
                <a:t>ASP.NET</a:t>
              </a:r>
              <a:r>
                <a:rPr lang="zh-TW" altLang="en-US" b="1" dirty="0">
                  <a:solidFill>
                    <a:schemeClr val="accent2">
                      <a:lumMod val="50000"/>
                    </a:schemeClr>
                  </a:solidFill>
                  <a:latin typeface="俐方體11號" pitchFamily="2" charset="-120"/>
                  <a:ea typeface="俐方體11號" pitchFamily="2" charset="-120"/>
                </a:rPr>
                <a:t> </a:t>
              </a:r>
              <a:r>
                <a:rPr lang="en-US" altLang="zh-TW" b="1" dirty="0">
                  <a:solidFill>
                    <a:schemeClr val="accent2">
                      <a:lumMod val="50000"/>
                    </a:schemeClr>
                  </a:solidFill>
                  <a:latin typeface="俐方體11號" pitchFamily="2" charset="-120"/>
                  <a:ea typeface="俐方體11號" pitchFamily="2" charset="-120"/>
                </a:rPr>
                <a:t>Web API</a:t>
              </a:r>
              <a:endParaRPr lang="zh-TW" altLang="en-US" b="1" dirty="0">
                <a:solidFill>
                  <a:schemeClr val="accent2">
                    <a:lumMod val="50000"/>
                  </a:schemeClr>
                </a:solidFill>
                <a:latin typeface="俐方體11號" pitchFamily="2" charset="-120"/>
                <a:ea typeface="俐方體11號" pitchFamily="2" charset="-120"/>
              </a:endParaRPr>
            </a:p>
          </p:txBody>
        </p:sp>
      </p:grpSp>
      <p:grpSp>
        <p:nvGrpSpPr>
          <p:cNvPr id="65" name="群組 64">
            <a:extLst>
              <a:ext uri="{FF2B5EF4-FFF2-40B4-BE49-F238E27FC236}">
                <a16:creationId xmlns:a16="http://schemas.microsoft.com/office/drawing/2014/main" id="{0018B1E7-63C9-48A4-8EDD-B63B72A3198C}"/>
              </a:ext>
            </a:extLst>
          </p:cNvPr>
          <p:cNvGrpSpPr/>
          <p:nvPr/>
        </p:nvGrpSpPr>
        <p:grpSpPr>
          <a:xfrm>
            <a:off x="2026789" y="3967824"/>
            <a:ext cx="765969" cy="506521"/>
            <a:chOff x="1488702" y="2105353"/>
            <a:chExt cx="2391295" cy="739350"/>
          </a:xfrm>
        </p:grpSpPr>
        <p:grpSp>
          <p:nvGrpSpPr>
            <p:cNvPr id="66" name="群組 65">
              <a:extLst>
                <a:ext uri="{FF2B5EF4-FFF2-40B4-BE49-F238E27FC236}">
                  <a16:creationId xmlns:a16="http://schemas.microsoft.com/office/drawing/2014/main" id="{9FA92B22-4B2F-4BF6-B4DA-3CAB84701A26}"/>
                </a:ext>
              </a:extLst>
            </p:cNvPr>
            <p:cNvGrpSpPr/>
            <p:nvPr/>
          </p:nvGrpSpPr>
          <p:grpSpPr>
            <a:xfrm>
              <a:off x="1488702" y="2105353"/>
              <a:ext cx="2391295" cy="739350"/>
              <a:chOff x="2348754" y="619124"/>
              <a:chExt cx="3992736" cy="739349"/>
            </a:xfrm>
          </p:grpSpPr>
          <p:pic>
            <p:nvPicPr>
              <p:cNvPr id="68" name="그림 2">
                <a:extLst>
                  <a:ext uri="{FF2B5EF4-FFF2-40B4-BE49-F238E27FC236}">
                    <a16:creationId xmlns:a16="http://schemas.microsoft.com/office/drawing/2014/main" id="{26D6CFFA-EFB7-44A9-AB55-3C2A8EC74FFF}"/>
                  </a:ext>
                </a:extLst>
              </p:cNvPr>
              <p:cNvPicPr>
                <a:picLocks noChangeAspect="1"/>
              </p:cNvPicPr>
              <p:nvPr/>
            </p:nvPicPr>
            <p:blipFill rotWithShape="1">
              <a:blip r:embed="rId6">
                <a:duotone>
                  <a:prstClr val="black"/>
                  <a:schemeClr val="bg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69" name="그림 2">
                <a:extLst>
                  <a:ext uri="{FF2B5EF4-FFF2-40B4-BE49-F238E27FC236}">
                    <a16:creationId xmlns:a16="http://schemas.microsoft.com/office/drawing/2014/main" id="{2F3F9B75-45E1-47AC-A624-C18C6BABB2BF}"/>
                  </a:ext>
                </a:extLst>
              </p:cNvPr>
              <p:cNvPicPr>
                <a:picLocks noChangeAspect="1"/>
              </p:cNvPicPr>
              <p:nvPr/>
            </p:nvPicPr>
            <p:blipFill rotWithShape="1">
              <a:blip r:embed="rId6">
                <a:duotone>
                  <a:prstClr val="black"/>
                  <a:schemeClr val="bg1">
                    <a:tint val="45000"/>
                    <a:satMod val="400000"/>
                  </a:schemeClr>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67" name="文字方塊 66">
              <a:extLst>
                <a:ext uri="{FF2B5EF4-FFF2-40B4-BE49-F238E27FC236}">
                  <a16:creationId xmlns:a16="http://schemas.microsoft.com/office/drawing/2014/main" id="{8E5FF36D-A826-41EB-BB65-0575311493EB}"/>
                </a:ext>
              </a:extLst>
            </p:cNvPr>
            <p:cNvSpPr txBox="1"/>
            <p:nvPr/>
          </p:nvSpPr>
          <p:spPr>
            <a:xfrm>
              <a:off x="1652943" y="2207515"/>
              <a:ext cx="2227054" cy="539100"/>
            </a:xfrm>
            <a:prstGeom prst="rect">
              <a:avLst/>
            </a:prstGeom>
            <a:noFill/>
          </p:spPr>
          <p:txBody>
            <a:bodyPr wrap="square" rtlCol="0">
              <a:spAutoFit/>
            </a:bodyPr>
            <a:lstStyle/>
            <a:p>
              <a:r>
                <a:rPr lang="zh-TW" altLang="en-US" b="1" dirty="0">
                  <a:latin typeface="俐方體11號" pitchFamily="2" charset="-120"/>
                  <a:ea typeface="俐方體11號" pitchFamily="2" charset="-120"/>
                </a:rPr>
                <a:t>後台</a:t>
              </a:r>
            </a:p>
          </p:txBody>
        </p:sp>
      </p:grpSp>
      <p:grpSp>
        <p:nvGrpSpPr>
          <p:cNvPr id="115" name="群組 114">
            <a:extLst>
              <a:ext uri="{FF2B5EF4-FFF2-40B4-BE49-F238E27FC236}">
                <a16:creationId xmlns:a16="http://schemas.microsoft.com/office/drawing/2014/main" id="{45BB2A99-69C4-4F84-ABCF-6CC8B57A6A72}"/>
              </a:ext>
            </a:extLst>
          </p:cNvPr>
          <p:cNvGrpSpPr/>
          <p:nvPr/>
        </p:nvGrpSpPr>
        <p:grpSpPr>
          <a:xfrm>
            <a:off x="2026789" y="5116360"/>
            <a:ext cx="2900318" cy="597144"/>
            <a:chOff x="1488702" y="2105353"/>
            <a:chExt cx="2391295" cy="739350"/>
          </a:xfrm>
        </p:grpSpPr>
        <p:grpSp>
          <p:nvGrpSpPr>
            <p:cNvPr id="116" name="群組 115">
              <a:extLst>
                <a:ext uri="{FF2B5EF4-FFF2-40B4-BE49-F238E27FC236}">
                  <a16:creationId xmlns:a16="http://schemas.microsoft.com/office/drawing/2014/main" id="{B8AB12D0-C584-40A7-B9A7-BCA71E2F3C1D}"/>
                </a:ext>
              </a:extLst>
            </p:cNvPr>
            <p:cNvGrpSpPr/>
            <p:nvPr/>
          </p:nvGrpSpPr>
          <p:grpSpPr>
            <a:xfrm>
              <a:off x="1488702" y="2105353"/>
              <a:ext cx="2391295" cy="739350"/>
              <a:chOff x="2348754" y="619124"/>
              <a:chExt cx="3992736" cy="739349"/>
            </a:xfrm>
          </p:grpSpPr>
          <p:pic>
            <p:nvPicPr>
              <p:cNvPr id="118" name="그림 2">
                <a:extLst>
                  <a:ext uri="{FF2B5EF4-FFF2-40B4-BE49-F238E27FC236}">
                    <a16:creationId xmlns:a16="http://schemas.microsoft.com/office/drawing/2014/main" id="{A95214AB-B3F8-4F17-9E14-990EB131DC4A}"/>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l="56915"/>
              <a:stretch/>
            </p:blipFill>
            <p:spPr>
              <a:xfrm>
                <a:off x="3226814" y="619124"/>
                <a:ext cx="3114676" cy="739349"/>
              </a:xfrm>
              <a:prstGeom prst="rect">
                <a:avLst/>
              </a:prstGeom>
              <a:effectLst>
                <a:outerShdw blurRad="50800" dist="38100" dir="2700000" algn="tl" rotWithShape="0">
                  <a:prstClr val="black">
                    <a:alpha val="40000"/>
                  </a:prstClr>
                </a:outerShdw>
              </a:effectLst>
            </p:spPr>
          </p:pic>
          <p:pic>
            <p:nvPicPr>
              <p:cNvPr id="119" name="그림 2">
                <a:extLst>
                  <a:ext uri="{FF2B5EF4-FFF2-40B4-BE49-F238E27FC236}">
                    <a16:creationId xmlns:a16="http://schemas.microsoft.com/office/drawing/2014/main" id="{6499D571-1520-4EEC-91F1-7482C7652ABA}"/>
                  </a:ext>
                </a:extLst>
              </p:cNvPr>
              <p:cNvPicPr>
                <a:picLocks noChangeAspect="1"/>
              </p:cNvPicPr>
              <p:nvPr/>
            </p:nvPicPr>
            <p:blipFill rotWithShape="1">
              <a:blip r:embed="rId6">
                <a:duotone>
                  <a:schemeClr val="accent2">
                    <a:shade val="45000"/>
                    <a:satMod val="135000"/>
                  </a:schemeClr>
                  <a:prstClr val="white"/>
                </a:duotone>
                <a:extLst>
                  <a:ext uri="{BEBA8EAE-BF5A-486C-A8C5-ECC9F3942E4B}">
                    <a14:imgProps xmlns:a14="http://schemas.microsoft.com/office/drawing/2010/main">
                      <a14:imgLayer r:embed="rId7">
                        <a14:imgEffect>
                          <a14:colorTemperature colorTemp="11200"/>
                        </a14:imgEffect>
                      </a14:imgLayer>
                    </a14:imgProps>
                  </a:ext>
                  <a:ext uri="{28A0092B-C50C-407E-A947-70E740481C1C}">
                    <a14:useLocalDpi xmlns:a14="http://schemas.microsoft.com/office/drawing/2010/main" val="0"/>
                  </a:ext>
                </a:extLst>
              </a:blip>
              <a:srcRect r="79787"/>
              <a:stretch/>
            </p:blipFill>
            <p:spPr>
              <a:xfrm>
                <a:off x="2348754" y="619124"/>
                <a:ext cx="1461246" cy="739349"/>
              </a:xfrm>
              <a:prstGeom prst="rect">
                <a:avLst/>
              </a:prstGeom>
              <a:effectLst/>
            </p:spPr>
          </p:pic>
        </p:grpSp>
        <p:sp>
          <p:nvSpPr>
            <p:cNvPr id="117" name="文字方塊 116">
              <a:extLst>
                <a:ext uri="{FF2B5EF4-FFF2-40B4-BE49-F238E27FC236}">
                  <a16:creationId xmlns:a16="http://schemas.microsoft.com/office/drawing/2014/main" id="{F147BAE6-EF2B-48CD-86B6-9C951296EBB6}"/>
                </a:ext>
              </a:extLst>
            </p:cNvPr>
            <p:cNvSpPr txBox="1"/>
            <p:nvPr/>
          </p:nvSpPr>
          <p:spPr>
            <a:xfrm>
              <a:off x="1652941" y="2229461"/>
              <a:ext cx="2081704" cy="457286"/>
            </a:xfrm>
            <a:prstGeom prst="rect">
              <a:avLst/>
            </a:prstGeom>
            <a:noFill/>
          </p:spPr>
          <p:txBody>
            <a:bodyPr wrap="square" rtlCol="0">
              <a:spAutoFit/>
            </a:bodyPr>
            <a:lstStyle/>
            <a:p>
              <a:pPr algn="dist"/>
              <a:r>
                <a:rPr lang="en-US" altLang="zh-TW" b="1" dirty="0">
                  <a:solidFill>
                    <a:schemeClr val="accent2">
                      <a:lumMod val="50000"/>
                    </a:schemeClr>
                  </a:solidFill>
                  <a:latin typeface="俐方體11號" pitchFamily="2" charset="-120"/>
                  <a:ea typeface="俐方體11號" pitchFamily="2" charset="-120"/>
                </a:rPr>
                <a:t>ASP.NET CORE MVC</a:t>
              </a:r>
              <a:endParaRPr lang="zh-TW" altLang="en-US" b="1" dirty="0">
                <a:solidFill>
                  <a:schemeClr val="accent2">
                    <a:lumMod val="50000"/>
                  </a:schemeClr>
                </a:solidFill>
                <a:latin typeface="俐方體11號" pitchFamily="2" charset="-120"/>
                <a:ea typeface="俐方體11號" pitchFamily="2" charset="-120"/>
              </a:endParaRPr>
            </a:p>
          </p:txBody>
        </p:sp>
      </p:grpSp>
    </p:spTree>
    <p:extLst>
      <p:ext uri="{BB962C8B-B14F-4D97-AF65-F5344CB8AC3E}">
        <p14:creationId xmlns:p14="http://schemas.microsoft.com/office/powerpoint/2010/main" val="214270811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25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fade">
                                      <p:cBhvr>
                                        <p:cTn id="12" dur="250"/>
                                        <p:tgtEl>
                                          <p:spTgt spid="5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0"/>
                                        </p:tgtEl>
                                        <p:attrNameLst>
                                          <p:attrName>style.visibility</p:attrName>
                                        </p:attrNameLst>
                                      </p:cBhvr>
                                      <p:to>
                                        <p:strVal val="visible"/>
                                      </p:to>
                                    </p:set>
                                    <p:animEffect transition="in" filter="fade">
                                      <p:cBhvr>
                                        <p:cTn id="17" dur="250"/>
                                        <p:tgtEl>
                                          <p:spTgt spid="6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5"/>
                                        </p:tgtEl>
                                        <p:attrNameLst>
                                          <p:attrName>style.visibility</p:attrName>
                                        </p:attrNameLst>
                                      </p:cBhvr>
                                      <p:to>
                                        <p:strVal val="visible"/>
                                      </p:to>
                                    </p:set>
                                    <p:animEffect transition="in" filter="fade">
                                      <p:cBhvr>
                                        <p:cTn id="22" dur="250"/>
                                        <p:tgtEl>
                                          <p:spTgt spid="6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5"/>
                                        </p:tgtEl>
                                        <p:attrNameLst>
                                          <p:attrName>style.visibility</p:attrName>
                                        </p:attrNameLst>
                                      </p:cBhvr>
                                      <p:to>
                                        <p:strVal val="visible"/>
                                      </p:to>
                                    </p:set>
                                    <p:animEffect transition="in" filter="fade">
                                      <p:cBhvr>
                                        <p:cTn id="27" dur="25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51PPT模板网   www.51pptmoban.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1039</TotalTime>
  <Words>1076</Words>
  <Application>Microsoft Office PowerPoint</Application>
  <PresentationFormat>寬螢幕</PresentationFormat>
  <Paragraphs>251</Paragraphs>
  <Slides>22</Slides>
  <Notes>22</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22</vt:i4>
      </vt:variant>
    </vt:vector>
  </HeadingPairs>
  <TitlesOfParts>
    <vt:vector size="28" baseType="lpstr">
      <vt:lpstr>等线</vt:lpstr>
      <vt:lpstr>新細明體</vt:lpstr>
      <vt:lpstr>俐方體11號</vt:lpstr>
      <vt:lpstr>Arial</vt:lpstr>
      <vt:lpstr>等线 Light</vt:lpstr>
      <vt:lpstr>51PPT模板网   www.51pptmoban.com</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Manager>51PPT模板网</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游戏像素风活动策划ppt模板</dc:title>
  <dc:creator>乌乌</dc:creator>
  <cp:keywords>P界达人</cp:keywords>
  <dc:description>www.51pptmoban.com</dc:description>
  <cp:lastModifiedBy>iSpan</cp:lastModifiedBy>
  <cp:revision>122</cp:revision>
  <dcterms:created xsi:type="dcterms:W3CDTF">2022-06-16T03:44:43Z</dcterms:created>
  <dcterms:modified xsi:type="dcterms:W3CDTF">2023-05-29T02:36:51Z</dcterms:modified>
</cp:coreProperties>
</file>

<file path=docProps/thumbnail.jpeg>
</file>